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tags/tag3.xml" ContentType="application/vnd.openxmlformats-officedocument.presentationml.tags+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tags/tag5.xml" ContentType="application/vnd.openxmlformats-officedocument.presentationml.tags+xml"/>
  <Override PartName="/ppt/notesSlides/notesSlide11.xml" ContentType="application/vnd.openxmlformats-officedocument.presentationml.notesSlide+xml"/>
  <Override PartName="/ppt/tags/tag6.xml" ContentType="application/vnd.openxmlformats-officedocument.presentationml.tags+xml"/>
  <Override PartName="/ppt/notesSlides/notesSlide12.xml" ContentType="application/vnd.openxmlformats-officedocument.presentationml.notesSlide+xml"/>
  <Override PartName="/ppt/tags/tag7.xml" ContentType="application/vnd.openxmlformats-officedocument.presentationml.tags+xml"/>
  <Override PartName="/ppt/notesSlides/notesSlide13.xml" ContentType="application/vnd.openxmlformats-officedocument.presentationml.notesSlide+xml"/>
  <Override PartName="/ppt/tags/tag8.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6" r:id="rId2"/>
    <p:sldId id="257" r:id="rId3"/>
    <p:sldId id="315" r:id="rId4"/>
    <p:sldId id="304" r:id="rId5"/>
    <p:sldId id="303" r:id="rId6"/>
    <p:sldId id="311" r:id="rId7"/>
    <p:sldId id="314" r:id="rId8"/>
    <p:sldId id="318" r:id="rId9"/>
    <p:sldId id="319" r:id="rId10"/>
    <p:sldId id="320" r:id="rId11"/>
    <p:sldId id="321" r:id="rId12"/>
    <p:sldId id="322" r:id="rId13"/>
    <p:sldId id="323" r:id="rId14"/>
    <p:sldId id="324" r:id="rId15"/>
    <p:sldId id="325" r:id="rId16"/>
  </p:sldIdLst>
  <p:sldSz cx="9144000" cy="5141913"/>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19">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8D2E3"/>
    <a:srgbClr val="293D2C"/>
    <a:srgbClr val="FBE22D"/>
    <a:srgbClr val="A9D25A"/>
    <a:srgbClr val="EA5514"/>
    <a:srgbClr val="7BBFAA"/>
    <a:srgbClr val="EB4544"/>
    <a:srgbClr val="DDDDDD"/>
    <a:srgbClr val="B03896"/>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2" autoAdjust="0"/>
    <p:restoredTop sz="94660"/>
  </p:normalViewPr>
  <p:slideViewPr>
    <p:cSldViewPr showGuides="1">
      <p:cViewPr varScale="1">
        <p:scale>
          <a:sx n="96" d="100"/>
          <a:sy n="96" d="100"/>
        </p:scale>
        <p:origin x="576" y="102"/>
      </p:cViewPr>
      <p:guideLst>
        <p:guide orient="horz" pos="1619"/>
        <p:guide pos="2880"/>
      </p:guideLst>
    </p:cSldViewPr>
  </p:slideViewPr>
  <p:notesTextViewPr>
    <p:cViewPr>
      <p:scale>
        <a:sx n="1" d="1"/>
        <a:sy n="1" d="1"/>
      </p:scale>
      <p:origin x="0" y="0"/>
    </p:cViewPr>
  </p:notesTextViewPr>
  <p:sorterViewPr>
    <p:cViewPr>
      <p:scale>
        <a:sx n="186" d="100"/>
        <a:sy n="186" d="100"/>
      </p:scale>
      <p:origin x="0" y="0"/>
    </p:cViewPr>
  </p:sorterViewPr>
  <p:notesViewPr>
    <p:cSldViewPr showGuides="1">
      <p:cViewPr varScale="1">
        <p:scale>
          <a:sx n="83" d="100"/>
          <a:sy n="83" d="100"/>
        </p:scale>
        <p:origin x="-3960"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0D1A09C-AB03-4DCA-AF4D-4A7C109893D5}" type="datetimeFigureOut">
              <a:rPr lang="zh-CN" altLang="en-US" smtClean="0"/>
              <a:t>2018/12/27</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A54FB9D-89F2-4AD9-B25C-DB5C7C6C7280}" type="slidenum">
              <a:rPr lang="zh-CN" altLang="en-US" smtClean="0"/>
              <a:t>‹#›</a:t>
            </a:fld>
            <a:endParaRPr lang="zh-CN" altLang="en-US"/>
          </a:p>
        </p:txBody>
      </p:sp>
    </p:spTree>
    <p:extLst>
      <p:ext uri="{BB962C8B-B14F-4D97-AF65-F5344CB8AC3E}">
        <p14:creationId xmlns:p14="http://schemas.microsoft.com/office/powerpoint/2010/main" val="29179796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A00D77-675F-4030-AD1B-4A6B1A099987}" type="datetimeFigureOut">
              <a:rPr lang="zh-CN" altLang="en-US" smtClean="0"/>
              <a:t>2018/12/27</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238A185-F9DB-4B92-A1A8-CCD8A76DEA25}" type="slidenum">
              <a:rPr lang="zh-CN" altLang="en-US" smtClean="0"/>
              <a:t>‹#›</a:t>
            </a:fld>
            <a:endParaRPr lang="zh-CN" altLang="en-US"/>
          </a:p>
        </p:txBody>
      </p:sp>
    </p:spTree>
    <p:extLst>
      <p:ext uri="{BB962C8B-B14F-4D97-AF65-F5344CB8AC3E}">
        <p14:creationId xmlns:p14="http://schemas.microsoft.com/office/powerpoint/2010/main" val="1206601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1</a:t>
            </a:fld>
            <a:endParaRPr lang="zh-CN" altLang="en-US"/>
          </a:p>
        </p:txBody>
      </p:sp>
    </p:spTree>
    <p:extLst>
      <p:ext uri="{BB962C8B-B14F-4D97-AF65-F5344CB8AC3E}">
        <p14:creationId xmlns:p14="http://schemas.microsoft.com/office/powerpoint/2010/main" val="32417242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10</a:t>
            </a:fld>
            <a:endParaRPr lang="zh-CN" altLang="en-US"/>
          </a:p>
        </p:txBody>
      </p:sp>
    </p:spTree>
    <p:extLst>
      <p:ext uri="{BB962C8B-B14F-4D97-AF65-F5344CB8AC3E}">
        <p14:creationId xmlns:p14="http://schemas.microsoft.com/office/powerpoint/2010/main" val="2516718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11</a:t>
            </a:fld>
            <a:endParaRPr lang="zh-CN" altLang="en-US"/>
          </a:p>
        </p:txBody>
      </p:sp>
    </p:spTree>
    <p:extLst>
      <p:ext uri="{BB962C8B-B14F-4D97-AF65-F5344CB8AC3E}">
        <p14:creationId xmlns:p14="http://schemas.microsoft.com/office/powerpoint/2010/main" val="20374756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12</a:t>
            </a:fld>
            <a:endParaRPr lang="zh-CN" altLang="en-US"/>
          </a:p>
        </p:txBody>
      </p:sp>
    </p:spTree>
    <p:extLst>
      <p:ext uri="{BB962C8B-B14F-4D97-AF65-F5344CB8AC3E}">
        <p14:creationId xmlns:p14="http://schemas.microsoft.com/office/powerpoint/2010/main" val="1733098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13</a:t>
            </a:fld>
            <a:endParaRPr lang="zh-CN" altLang="en-US"/>
          </a:p>
        </p:txBody>
      </p:sp>
    </p:spTree>
    <p:extLst>
      <p:ext uri="{BB962C8B-B14F-4D97-AF65-F5344CB8AC3E}">
        <p14:creationId xmlns:p14="http://schemas.microsoft.com/office/powerpoint/2010/main" val="12066908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14</a:t>
            </a:fld>
            <a:endParaRPr lang="zh-CN" altLang="en-US"/>
          </a:p>
        </p:txBody>
      </p:sp>
    </p:spTree>
    <p:extLst>
      <p:ext uri="{BB962C8B-B14F-4D97-AF65-F5344CB8AC3E}">
        <p14:creationId xmlns:p14="http://schemas.microsoft.com/office/powerpoint/2010/main" val="12816371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2</a:t>
            </a:fld>
            <a:endParaRPr lang="zh-CN" altLang="en-US"/>
          </a:p>
        </p:txBody>
      </p:sp>
    </p:spTree>
    <p:extLst>
      <p:ext uri="{BB962C8B-B14F-4D97-AF65-F5344CB8AC3E}">
        <p14:creationId xmlns:p14="http://schemas.microsoft.com/office/powerpoint/2010/main" val="2717586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3</a:t>
            </a:fld>
            <a:endParaRPr lang="zh-CN" altLang="en-US"/>
          </a:p>
        </p:txBody>
      </p:sp>
    </p:spTree>
    <p:extLst>
      <p:ext uri="{BB962C8B-B14F-4D97-AF65-F5344CB8AC3E}">
        <p14:creationId xmlns:p14="http://schemas.microsoft.com/office/powerpoint/2010/main" val="1028567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4</a:t>
            </a:fld>
            <a:endParaRPr lang="zh-CN" altLang="en-US"/>
          </a:p>
        </p:txBody>
      </p:sp>
    </p:spTree>
    <p:extLst>
      <p:ext uri="{BB962C8B-B14F-4D97-AF65-F5344CB8AC3E}">
        <p14:creationId xmlns:p14="http://schemas.microsoft.com/office/powerpoint/2010/main" val="3905142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5</a:t>
            </a:fld>
            <a:endParaRPr lang="zh-CN" altLang="en-US"/>
          </a:p>
        </p:txBody>
      </p:sp>
    </p:spTree>
    <p:extLst>
      <p:ext uri="{BB962C8B-B14F-4D97-AF65-F5344CB8AC3E}">
        <p14:creationId xmlns:p14="http://schemas.microsoft.com/office/powerpoint/2010/main" val="19885612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6</a:t>
            </a:fld>
            <a:endParaRPr lang="zh-CN" altLang="en-US"/>
          </a:p>
        </p:txBody>
      </p:sp>
    </p:spTree>
    <p:extLst>
      <p:ext uri="{BB962C8B-B14F-4D97-AF65-F5344CB8AC3E}">
        <p14:creationId xmlns:p14="http://schemas.microsoft.com/office/powerpoint/2010/main" val="29788903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7</a:t>
            </a:fld>
            <a:endParaRPr lang="zh-CN" altLang="en-US"/>
          </a:p>
        </p:txBody>
      </p:sp>
    </p:spTree>
    <p:extLst>
      <p:ext uri="{BB962C8B-B14F-4D97-AF65-F5344CB8AC3E}">
        <p14:creationId xmlns:p14="http://schemas.microsoft.com/office/powerpoint/2010/main" val="2484686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8</a:t>
            </a:fld>
            <a:endParaRPr lang="zh-CN" altLang="en-US"/>
          </a:p>
        </p:txBody>
      </p:sp>
    </p:spTree>
    <p:extLst>
      <p:ext uri="{BB962C8B-B14F-4D97-AF65-F5344CB8AC3E}">
        <p14:creationId xmlns:p14="http://schemas.microsoft.com/office/powerpoint/2010/main" val="3073478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238A185-F9DB-4B92-A1A8-CCD8A76DEA25}" type="slidenum">
              <a:rPr lang="zh-CN" altLang="en-US" smtClean="0"/>
              <a:t>9</a:t>
            </a:fld>
            <a:endParaRPr lang="zh-CN" altLang="en-US"/>
          </a:p>
        </p:txBody>
      </p:sp>
    </p:spTree>
    <p:extLst>
      <p:ext uri="{BB962C8B-B14F-4D97-AF65-F5344CB8AC3E}">
        <p14:creationId xmlns:p14="http://schemas.microsoft.com/office/powerpoint/2010/main" val="4119897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326"/>
            <a:ext cx="7772400" cy="1102179"/>
          </a:xfrm>
          <a:prstGeom prst="rect">
            <a:avLst/>
          </a:prstGeo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3751"/>
            <a:ext cx="6400800" cy="1314044"/>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a:xfrm>
            <a:off x="457200" y="4765792"/>
            <a:ext cx="2133600" cy="273759"/>
          </a:xfrm>
          <a:prstGeom prst="rect">
            <a:avLst/>
          </a:prstGeom>
        </p:spPr>
        <p:txBody>
          <a:bodyPr/>
          <a:lstStyle/>
          <a:p>
            <a:fld id="{36254065-6D17-4A3A-91E4-21B75217D363}" type="datetimeFigureOut">
              <a:rPr lang="zh-CN" altLang="en-US" smtClean="0"/>
              <a:t>2018/12/27</a:t>
            </a:fld>
            <a:endParaRPr lang="zh-CN" altLang="en-US"/>
          </a:p>
        </p:txBody>
      </p:sp>
      <p:sp>
        <p:nvSpPr>
          <p:cNvPr id="5" name="页脚占位符 4"/>
          <p:cNvSpPr>
            <a:spLocks noGrp="1"/>
          </p:cNvSpPr>
          <p:nvPr>
            <p:ph type="ftr" sz="quarter" idx="11"/>
          </p:nvPr>
        </p:nvSpPr>
        <p:spPr>
          <a:xfrm>
            <a:off x="3124200" y="4765792"/>
            <a:ext cx="2895600" cy="273759"/>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5792"/>
            <a:ext cx="2133600" cy="273759"/>
          </a:xfrm>
          <a:prstGeom prst="rect">
            <a:avLst/>
          </a:prstGeom>
        </p:spPr>
        <p:txBody>
          <a:bodyPr/>
          <a:lstStyle/>
          <a:p>
            <a:fld id="{33A8F8CD-9200-4504-81DD-97A3817DB8CB}" type="slidenum">
              <a:rPr lang="zh-CN" altLang="en-US" smtClean="0"/>
              <a:t>‹#›</a:t>
            </a:fld>
            <a:endParaRPr lang="zh-CN" altLang="en-US"/>
          </a:p>
        </p:txBody>
      </p:sp>
    </p:spTree>
    <p:extLst>
      <p:ext uri="{BB962C8B-B14F-4D97-AF65-F5344CB8AC3E}">
        <p14:creationId xmlns:p14="http://schemas.microsoft.com/office/powerpoint/2010/main" val="266591119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15"/>
            <a:ext cx="8229600" cy="856986"/>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199780"/>
            <a:ext cx="8229600" cy="3393425"/>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5792"/>
            <a:ext cx="2133600" cy="273759"/>
          </a:xfrm>
          <a:prstGeom prst="rect">
            <a:avLst/>
          </a:prstGeom>
        </p:spPr>
        <p:txBody>
          <a:bodyPr/>
          <a:lstStyle/>
          <a:p>
            <a:fld id="{36254065-6D17-4A3A-91E4-21B75217D363}" type="datetimeFigureOut">
              <a:rPr lang="zh-CN" altLang="en-US" smtClean="0"/>
              <a:t>2018/12/27</a:t>
            </a:fld>
            <a:endParaRPr lang="zh-CN" altLang="en-US"/>
          </a:p>
        </p:txBody>
      </p:sp>
      <p:sp>
        <p:nvSpPr>
          <p:cNvPr id="5" name="页脚占位符 4"/>
          <p:cNvSpPr>
            <a:spLocks noGrp="1"/>
          </p:cNvSpPr>
          <p:nvPr>
            <p:ph type="ftr" sz="quarter" idx="11"/>
          </p:nvPr>
        </p:nvSpPr>
        <p:spPr>
          <a:xfrm>
            <a:off x="3124200" y="4765792"/>
            <a:ext cx="2895600" cy="273759"/>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5792"/>
            <a:ext cx="2133600" cy="273759"/>
          </a:xfrm>
          <a:prstGeom prst="rect">
            <a:avLst/>
          </a:prstGeom>
        </p:spPr>
        <p:txBody>
          <a:bodyPr/>
          <a:lstStyle/>
          <a:p>
            <a:fld id="{33A8F8CD-9200-4504-81DD-97A3817DB8CB}" type="slidenum">
              <a:rPr lang="zh-CN" altLang="en-US" smtClean="0"/>
              <a:t>‹#›</a:t>
            </a:fld>
            <a:endParaRPr lang="zh-CN" altLang="en-US"/>
          </a:p>
        </p:txBody>
      </p:sp>
    </p:spTree>
    <p:extLst>
      <p:ext uri="{BB962C8B-B14F-4D97-AF65-F5344CB8AC3E}">
        <p14:creationId xmlns:p14="http://schemas.microsoft.com/office/powerpoint/2010/main" val="19983017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34"/>
            <a:ext cx="2057400" cy="3288682"/>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54734"/>
            <a:ext cx="6019800" cy="3288682"/>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5792"/>
            <a:ext cx="2133600" cy="273759"/>
          </a:xfrm>
          <a:prstGeom prst="rect">
            <a:avLst/>
          </a:prstGeom>
        </p:spPr>
        <p:txBody>
          <a:bodyPr/>
          <a:lstStyle/>
          <a:p>
            <a:fld id="{36254065-6D17-4A3A-91E4-21B75217D363}" type="datetimeFigureOut">
              <a:rPr lang="zh-CN" altLang="en-US" smtClean="0"/>
              <a:t>2018/12/27</a:t>
            </a:fld>
            <a:endParaRPr lang="zh-CN" altLang="en-US"/>
          </a:p>
        </p:txBody>
      </p:sp>
      <p:sp>
        <p:nvSpPr>
          <p:cNvPr id="5" name="页脚占位符 4"/>
          <p:cNvSpPr>
            <a:spLocks noGrp="1"/>
          </p:cNvSpPr>
          <p:nvPr>
            <p:ph type="ftr" sz="quarter" idx="11"/>
          </p:nvPr>
        </p:nvSpPr>
        <p:spPr>
          <a:xfrm>
            <a:off x="3124200" y="4765792"/>
            <a:ext cx="2895600" cy="273759"/>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5792"/>
            <a:ext cx="2133600" cy="273759"/>
          </a:xfrm>
          <a:prstGeom prst="rect">
            <a:avLst/>
          </a:prstGeom>
        </p:spPr>
        <p:txBody>
          <a:bodyPr/>
          <a:lstStyle/>
          <a:p>
            <a:fld id="{33A8F8CD-9200-4504-81DD-97A3817DB8CB}" type="slidenum">
              <a:rPr lang="zh-CN" altLang="en-US" smtClean="0"/>
              <a:t>‹#›</a:t>
            </a:fld>
            <a:endParaRPr lang="zh-CN" altLang="en-US"/>
          </a:p>
        </p:txBody>
      </p:sp>
    </p:spTree>
    <p:extLst>
      <p:ext uri="{BB962C8B-B14F-4D97-AF65-F5344CB8AC3E}">
        <p14:creationId xmlns:p14="http://schemas.microsoft.com/office/powerpoint/2010/main" val="2068263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15"/>
            <a:ext cx="8229600" cy="856986"/>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457200" y="1199780"/>
            <a:ext cx="8229600" cy="3393425"/>
          </a:xfrm>
          <a:prstGeom prst="rect">
            <a:avLst/>
          </a:prstGeo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5792"/>
            <a:ext cx="2133600" cy="273759"/>
          </a:xfrm>
          <a:prstGeom prst="rect">
            <a:avLst/>
          </a:prstGeom>
        </p:spPr>
        <p:txBody>
          <a:bodyPr/>
          <a:lstStyle/>
          <a:p>
            <a:fld id="{36254065-6D17-4A3A-91E4-21B75217D363}" type="datetimeFigureOut">
              <a:rPr lang="zh-CN" altLang="en-US" smtClean="0"/>
              <a:t>2018/12/27</a:t>
            </a:fld>
            <a:endParaRPr lang="zh-CN" altLang="en-US"/>
          </a:p>
        </p:txBody>
      </p:sp>
      <p:sp>
        <p:nvSpPr>
          <p:cNvPr id="5" name="页脚占位符 4"/>
          <p:cNvSpPr>
            <a:spLocks noGrp="1"/>
          </p:cNvSpPr>
          <p:nvPr>
            <p:ph type="ftr" sz="quarter" idx="11"/>
          </p:nvPr>
        </p:nvSpPr>
        <p:spPr>
          <a:xfrm>
            <a:off x="3124200" y="4765792"/>
            <a:ext cx="2895600" cy="273759"/>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5792"/>
            <a:ext cx="2133600" cy="273759"/>
          </a:xfrm>
          <a:prstGeom prst="rect">
            <a:avLst/>
          </a:prstGeom>
        </p:spPr>
        <p:txBody>
          <a:bodyPr/>
          <a:lstStyle/>
          <a:p>
            <a:fld id="{33A8F8CD-9200-4504-81DD-97A3817DB8CB}" type="slidenum">
              <a:rPr lang="zh-CN" altLang="en-US" smtClean="0"/>
              <a:t>‹#›</a:t>
            </a:fld>
            <a:endParaRPr lang="zh-CN" altLang="en-US"/>
          </a:p>
        </p:txBody>
      </p:sp>
    </p:spTree>
    <p:extLst>
      <p:ext uri="{BB962C8B-B14F-4D97-AF65-F5344CB8AC3E}">
        <p14:creationId xmlns:p14="http://schemas.microsoft.com/office/powerpoint/2010/main" val="904772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4156"/>
            <a:ext cx="7772400" cy="1021241"/>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79363"/>
            <a:ext cx="7772400" cy="1124793"/>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a:xfrm>
            <a:off x="457200" y="4765792"/>
            <a:ext cx="2133600" cy="273759"/>
          </a:xfrm>
          <a:prstGeom prst="rect">
            <a:avLst/>
          </a:prstGeom>
        </p:spPr>
        <p:txBody>
          <a:bodyPr/>
          <a:lstStyle/>
          <a:p>
            <a:fld id="{36254065-6D17-4A3A-91E4-21B75217D363}" type="datetimeFigureOut">
              <a:rPr lang="zh-CN" altLang="en-US" smtClean="0"/>
              <a:t>2018/12/27</a:t>
            </a:fld>
            <a:endParaRPr lang="zh-CN" altLang="en-US"/>
          </a:p>
        </p:txBody>
      </p:sp>
      <p:sp>
        <p:nvSpPr>
          <p:cNvPr id="5" name="页脚占位符 4"/>
          <p:cNvSpPr>
            <a:spLocks noGrp="1"/>
          </p:cNvSpPr>
          <p:nvPr>
            <p:ph type="ftr" sz="quarter" idx="11"/>
          </p:nvPr>
        </p:nvSpPr>
        <p:spPr>
          <a:xfrm>
            <a:off x="3124200" y="4765792"/>
            <a:ext cx="2895600" cy="273759"/>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5792"/>
            <a:ext cx="2133600" cy="273759"/>
          </a:xfrm>
          <a:prstGeom prst="rect">
            <a:avLst/>
          </a:prstGeom>
        </p:spPr>
        <p:txBody>
          <a:bodyPr/>
          <a:lstStyle/>
          <a:p>
            <a:fld id="{33A8F8CD-9200-4504-81DD-97A3817DB8CB}" type="slidenum">
              <a:rPr lang="zh-CN" altLang="en-US" smtClean="0"/>
              <a:t>‹#›</a:t>
            </a:fld>
            <a:endParaRPr lang="zh-CN" altLang="en-US"/>
          </a:p>
        </p:txBody>
      </p:sp>
    </p:spTree>
    <p:extLst>
      <p:ext uri="{BB962C8B-B14F-4D97-AF65-F5344CB8AC3E}">
        <p14:creationId xmlns:p14="http://schemas.microsoft.com/office/powerpoint/2010/main" val="3402321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15"/>
            <a:ext cx="8229600" cy="856986"/>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899835"/>
            <a:ext cx="4038600" cy="254358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899835"/>
            <a:ext cx="4038600" cy="254358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a:xfrm>
            <a:off x="457200" y="4765792"/>
            <a:ext cx="2133600" cy="273759"/>
          </a:xfrm>
          <a:prstGeom prst="rect">
            <a:avLst/>
          </a:prstGeom>
        </p:spPr>
        <p:txBody>
          <a:bodyPr/>
          <a:lstStyle/>
          <a:p>
            <a:fld id="{36254065-6D17-4A3A-91E4-21B75217D363}" type="datetimeFigureOut">
              <a:rPr lang="zh-CN" altLang="en-US" smtClean="0"/>
              <a:t>2018/12/27</a:t>
            </a:fld>
            <a:endParaRPr lang="zh-CN" altLang="en-US"/>
          </a:p>
        </p:txBody>
      </p:sp>
      <p:sp>
        <p:nvSpPr>
          <p:cNvPr id="6" name="页脚占位符 5"/>
          <p:cNvSpPr>
            <a:spLocks noGrp="1"/>
          </p:cNvSpPr>
          <p:nvPr>
            <p:ph type="ftr" sz="quarter" idx="11"/>
          </p:nvPr>
        </p:nvSpPr>
        <p:spPr>
          <a:xfrm>
            <a:off x="3124200" y="4765792"/>
            <a:ext cx="2895600" cy="273759"/>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5792"/>
            <a:ext cx="2133600" cy="273759"/>
          </a:xfrm>
          <a:prstGeom prst="rect">
            <a:avLst/>
          </a:prstGeom>
        </p:spPr>
        <p:txBody>
          <a:bodyPr/>
          <a:lstStyle/>
          <a:p>
            <a:fld id="{33A8F8CD-9200-4504-81DD-97A3817DB8CB}" type="slidenum">
              <a:rPr lang="zh-CN" altLang="en-US" smtClean="0"/>
              <a:t>‹#›</a:t>
            </a:fld>
            <a:endParaRPr lang="zh-CN" altLang="en-US"/>
          </a:p>
        </p:txBody>
      </p:sp>
    </p:spTree>
    <p:extLst>
      <p:ext uri="{BB962C8B-B14F-4D97-AF65-F5344CB8AC3E}">
        <p14:creationId xmlns:p14="http://schemas.microsoft.com/office/powerpoint/2010/main" val="3148995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15"/>
            <a:ext cx="8229600" cy="856986"/>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0980"/>
            <a:ext cx="4040188" cy="479673"/>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0653"/>
            <a:ext cx="4040188" cy="2962552"/>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150980"/>
            <a:ext cx="4041775" cy="479673"/>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0653"/>
            <a:ext cx="4041775" cy="2962552"/>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a:xfrm>
            <a:off x="457200" y="4765792"/>
            <a:ext cx="2133600" cy="273759"/>
          </a:xfrm>
          <a:prstGeom prst="rect">
            <a:avLst/>
          </a:prstGeom>
        </p:spPr>
        <p:txBody>
          <a:bodyPr/>
          <a:lstStyle/>
          <a:p>
            <a:fld id="{36254065-6D17-4A3A-91E4-21B75217D363}" type="datetimeFigureOut">
              <a:rPr lang="zh-CN" altLang="en-US" smtClean="0"/>
              <a:t>2018/12/27</a:t>
            </a:fld>
            <a:endParaRPr lang="zh-CN" altLang="en-US"/>
          </a:p>
        </p:txBody>
      </p:sp>
      <p:sp>
        <p:nvSpPr>
          <p:cNvPr id="8" name="页脚占位符 7"/>
          <p:cNvSpPr>
            <a:spLocks noGrp="1"/>
          </p:cNvSpPr>
          <p:nvPr>
            <p:ph type="ftr" sz="quarter" idx="11"/>
          </p:nvPr>
        </p:nvSpPr>
        <p:spPr>
          <a:xfrm>
            <a:off x="3124200" y="4765792"/>
            <a:ext cx="2895600" cy="273759"/>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6553200" y="4765792"/>
            <a:ext cx="2133600" cy="273759"/>
          </a:xfrm>
          <a:prstGeom prst="rect">
            <a:avLst/>
          </a:prstGeom>
        </p:spPr>
        <p:txBody>
          <a:bodyPr/>
          <a:lstStyle/>
          <a:p>
            <a:fld id="{33A8F8CD-9200-4504-81DD-97A3817DB8CB}" type="slidenum">
              <a:rPr lang="zh-CN" altLang="en-US" smtClean="0"/>
              <a:t>‹#›</a:t>
            </a:fld>
            <a:endParaRPr lang="zh-CN" altLang="en-US"/>
          </a:p>
        </p:txBody>
      </p:sp>
    </p:spTree>
    <p:extLst>
      <p:ext uri="{BB962C8B-B14F-4D97-AF65-F5344CB8AC3E}">
        <p14:creationId xmlns:p14="http://schemas.microsoft.com/office/powerpoint/2010/main" val="962067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15"/>
            <a:ext cx="8229600" cy="856986"/>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457200" y="4765792"/>
            <a:ext cx="2133600" cy="273759"/>
          </a:xfrm>
          <a:prstGeom prst="rect">
            <a:avLst/>
          </a:prstGeom>
        </p:spPr>
        <p:txBody>
          <a:bodyPr/>
          <a:lstStyle/>
          <a:p>
            <a:fld id="{36254065-6D17-4A3A-91E4-21B75217D363}" type="datetimeFigureOut">
              <a:rPr lang="zh-CN" altLang="en-US" smtClean="0"/>
              <a:t>2018/12/27</a:t>
            </a:fld>
            <a:endParaRPr lang="zh-CN" altLang="en-US"/>
          </a:p>
        </p:txBody>
      </p:sp>
      <p:sp>
        <p:nvSpPr>
          <p:cNvPr id="4" name="页脚占位符 3"/>
          <p:cNvSpPr>
            <a:spLocks noGrp="1"/>
          </p:cNvSpPr>
          <p:nvPr>
            <p:ph type="ftr" sz="quarter" idx="11"/>
          </p:nvPr>
        </p:nvSpPr>
        <p:spPr>
          <a:xfrm>
            <a:off x="3124200" y="4765792"/>
            <a:ext cx="2895600" cy="273759"/>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6553200" y="4765792"/>
            <a:ext cx="2133600" cy="273759"/>
          </a:xfrm>
          <a:prstGeom prst="rect">
            <a:avLst/>
          </a:prstGeom>
        </p:spPr>
        <p:txBody>
          <a:bodyPr/>
          <a:lstStyle/>
          <a:p>
            <a:fld id="{33A8F8CD-9200-4504-81DD-97A3817DB8CB}" type="slidenum">
              <a:rPr lang="zh-CN" altLang="en-US" smtClean="0"/>
              <a:t>‹#›</a:t>
            </a:fld>
            <a:endParaRPr lang="zh-CN" altLang="en-US"/>
          </a:p>
        </p:txBody>
      </p:sp>
    </p:spTree>
    <p:extLst>
      <p:ext uri="{BB962C8B-B14F-4D97-AF65-F5344CB8AC3E}">
        <p14:creationId xmlns:p14="http://schemas.microsoft.com/office/powerpoint/2010/main" val="4190226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5792"/>
            <a:ext cx="2133600" cy="273759"/>
          </a:xfrm>
          <a:prstGeom prst="rect">
            <a:avLst/>
          </a:prstGeom>
        </p:spPr>
        <p:txBody>
          <a:bodyPr/>
          <a:lstStyle/>
          <a:p>
            <a:fld id="{36254065-6D17-4A3A-91E4-21B75217D363}" type="datetimeFigureOut">
              <a:rPr lang="zh-CN" altLang="en-US" smtClean="0"/>
              <a:t>2018/12/27</a:t>
            </a:fld>
            <a:endParaRPr lang="zh-CN" altLang="en-US"/>
          </a:p>
        </p:txBody>
      </p:sp>
      <p:sp>
        <p:nvSpPr>
          <p:cNvPr id="3" name="页脚占位符 2"/>
          <p:cNvSpPr>
            <a:spLocks noGrp="1"/>
          </p:cNvSpPr>
          <p:nvPr>
            <p:ph type="ftr" sz="quarter" idx="11"/>
          </p:nvPr>
        </p:nvSpPr>
        <p:spPr>
          <a:xfrm>
            <a:off x="3124200" y="4765792"/>
            <a:ext cx="2895600" cy="273759"/>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553200" y="4765792"/>
            <a:ext cx="2133600" cy="273759"/>
          </a:xfrm>
          <a:prstGeom prst="rect">
            <a:avLst/>
          </a:prstGeom>
        </p:spPr>
        <p:txBody>
          <a:bodyPr/>
          <a:lstStyle/>
          <a:p>
            <a:fld id="{33A8F8CD-9200-4504-81DD-97A3817DB8CB}" type="slidenum">
              <a:rPr lang="zh-CN" altLang="en-US" smtClean="0"/>
              <a:t>‹#›</a:t>
            </a:fld>
            <a:endParaRPr lang="zh-CN" altLang="en-US"/>
          </a:p>
        </p:txBody>
      </p:sp>
    </p:spTree>
    <p:extLst>
      <p:ext uri="{BB962C8B-B14F-4D97-AF65-F5344CB8AC3E}">
        <p14:creationId xmlns:p14="http://schemas.microsoft.com/office/powerpoint/2010/main" val="573512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24"/>
            <a:ext cx="3008313" cy="871269"/>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25"/>
            <a:ext cx="5111750" cy="4388480"/>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075993"/>
            <a:ext cx="3008313" cy="351721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5792"/>
            <a:ext cx="2133600" cy="273759"/>
          </a:xfrm>
          <a:prstGeom prst="rect">
            <a:avLst/>
          </a:prstGeom>
        </p:spPr>
        <p:txBody>
          <a:bodyPr/>
          <a:lstStyle/>
          <a:p>
            <a:fld id="{36254065-6D17-4A3A-91E4-21B75217D363}" type="datetimeFigureOut">
              <a:rPr lang="zh-CN" altLang="en-US" smtClean="0"/>
              <a:t>2018/12/27</a:t>
            </a:fld>
            <a:endParaRPr lang="zh-CN" altLang="en-US"/>
          </a:p>
        </p:txBody>
      </p:sp>
      <p:sp>
        <p:nvSpPr>
          <p:cNvPr id="6" name="页脚占位符 5"/>
          <p:cNvSpPr>
            <a:spLocks noGrp="1"/>
          </p:cNvSpPr>
          <p:nvPr>
            <p:ph type="ftr" sz="quarter" idx="11"/>
          </p:nvPr>
        </p:nvSpPr>
        <p:spPr>
          <a:xfrm>
            <a:off x="3124200" y="4765792"/>
            <a:ext cx="2895600" cy="273759"/>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5792"/>
            <a:ext cx="2133600" cy="273759"/>
          </a:xfrm>
          <a:prstGeom prst="rect">
            <a:avLst/>
          </a:prstGeom>
        </p:spPr>
        <p:txBody>
          <a:bodyPr/>
          <a:lstStyle/>
          <a:p>
            <a:fld id="{33A8F8CD-9200-4504-81DD-97A3817DB8CB}" type="slidenum">
              <a:rPr lang="zh-CN" altLang="en-US" smtClean="0"/>
              <a:t>‹#›</a:t>
            </a:fld>
            <a:endParaRPr lang="zh-CN" altLang="en-US"/>
          </a:p>
        </p:txBody>
      </p:sp>
    </p:spTree>
    <p:extLst>
      <p:ext uri="{BB962C8B-B14F-4D97-AF65-F5344CB8AC3E}">
        <p14:creationId xmlns:p14="http://schemas.microsoft.com/office/powerpoint/2010/main" val="23082587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599339"/>
            <a:ext cx="5486400" cy="424922"/>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439"/>
            <a:ext cx="5486400" cy="3085148"/>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4262"/>
            <a:ext cx="5486400" cy="60346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5792"/>
            <a:ext cx="2133600" cy="273759"/>
          </a:xfrm>
          <a:prstGeom prst="rect">
            <a:avLst/>
          </a:prstGeom>
        </p:spPr>
        <p:txBody>
          <a:bodyPr/>
          <a:lstStyle/>
          <a:p>
            <a:fld id="{36254065-6D17-4A3A-91E4-21B75217D363}" type="datetimeFigureOut">
              <a:rPr lang="zh-CN" altLang="en-US" smtClean="0"/>
              <a:t>2018/12/27</a:t>
            </a:fld>
            <a:endParaRPr lang="zh-CN" altLang="en-US"/>
          </a:p>
        </p:txBody>
      </p:sp>
      <p:sp>
        <p:nvSpPr>
          <p:cNvPr id="6" name="页脚占位符 5"/>
          <p:cNvSpPr>
            <a:spLocks noGrp="1"/>
          </p:cNvSpPr>
          <p:nvPr>
            <p:ph type="ftr" sz="quarter" idx="11"/>
          </p:nvPr>
        </p:nvSpPr>
        <p:spPr>
          <a:xfrm>
            <a:off x="3124200" y="4765792"/>
            <a:ext cx="2895600" cy="273759"/>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5792"/>
            <a:ext cx="2133600" cy="273759"/>
          </a:xfrm>
          <a:prstGeom prst="rect">
            <a:avLst/>
          </a:prstGeom>
        </p:spPr>
        <p:txBody>
          <a:bodyPr/>
          <a:lstStyle/>
          <a:p>
            <a:fld id="{33A8F8CD-9200-4504-81DD-97A3817DB8CB}" type="slidenum">
              <a:rPr lang="zh-CN" altLang="en-US" smtClean="0"/>
              <a:t>‹#›</a:t>
            </a:fld>
            <a:endParaRPr lang="zh-CN" altLang="en-US"/>
          </a:p>
        </p:txBody>
      </p:sp>
    </p:spTree>
    <p:extLst>
      <p:ext uri="{BB962C8B-B14F-4D97-AF65-F5344CB8AC3E}">
        <p14:creationId xmlns:p14="http://schemas.microsoft.com/office/powerpoint/2010/main" val="1134959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CFBF7"/>
        </a:solidFill>
        <a:effectLst/>
      </p:bgPr>
    </p:bg>
    <p:spTree>
      <p:nvGrpSpPr>
        <p:cNvPr id="1" name=""/>
        <p:cNvGrpSpPr/>
        <p:nvPr/>
      </p:nvGrpSpPr>
      <p:grpSpPr>
        <a:xfrm>
          <a:off x="0" y="0"/>
          <a:ext cx="0" cy="0"/>
          <a:chOff x="0" y="0"/>
          <a:chExt cx="0" cy="0"/>
        </a:xfrm>
      </p:grpSpPr>
      <p:sp>
        <p:nvSpPr>
          <p:cNvPr id="4" name="矩形 3"/>
          <p:cNvSpPr/>
          <p:nvPr userDrawn="1"/>
        </p:nvSpPr>
        <p:spPr>
          <a:xfrm>
            <a:off x="7514271" y="4587180"/>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模板下载：</a:t>
            </a:r>
            <a:r>
              <a:rPr kumimoji="0" lang="en-US" altLang="zh-CN" sz="100" b="0" i="0" u="none" strike="noStrike" kern="0" cap="none" spc="0" normalizeH="0" baseline="0" noProof="0" dirty="0" smtClean="0">
                <a:ln>
                  <a:noFill/>
                </a:ln>
                <a:solidFill>
                  <a:prstClr val="white"/>
                </a:solidFill>
                <a:effectLst/>
                <a:uLnTx/>
                <a:uFillTx/>
              </a:rPr>
              <a:t>www.1ppt.com/moban/     </a:t>
            </a:r>
            <a:r>
              <a:rPr kumimoji="0" lang="zh-CN" altLang="en-US" sz="100" b="0" i="0" u="none" strike="noStrike" kern="0" cap="none" spc="0" normalizeH="0" baseline="0" noProof="0" dirty="0" smtClean="0">
                <a:ln>
                  <a:noFill/>
                </a:ln>
                <a:solidFill>
                  <a:prstClr val="white"/>
                </a:solidFill>
                <a:effectLst/>
                <a:uLnTx/>
                <a:uFillTx/>
              </a:rPr>
              <a:t>行业</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节日</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www.1ppt.com/jieri/           PPT</a:t>
            </a:r>
            <a:r>
              <a:rPr kumimoji="0" lang="zh-CN" altLang="en-US" sz="100" b="0" i="0" u="none" strike="noStrike" kern="0" cap="none" spc="0" normalizeH="0" baseline="0" noProof="0" dirty="0" smtClean="0">
                <a:ln>
                  <a:noFill/>
                </a:ln>
                <a:solidFill>
                  <a:prstClr val="white"/>
                </a:solidFill>
                <a:effectLst/>
                <a:uLnTx/>
                <a:uFillTx/>
              </a:rPr>
              <a:t>素材下载：</a:t>
            </a:r>
            <a:r>
              <a:rPr kumimoji="0" lang="en-US" altLang="zh-CN" sz="100" b="0" i="0" u="none" strike="noStrike" kern="0" cap="none" spc="0" normalizeH="0" baseline="0" noProof="0" dirty="0" smtClean="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背景图片：</a:t>
            </a:r>
            <a:r>
              <a:rPr kumimoji="0" lang="en-US" altLang="zh-CN" sz="100" b="0" i="0" u="none" strike="noStrike" kern="0" cap="none" spc="0" normalizeH="0" baseline="0" noProof="0" dirty="0" smtClean="0">
                <a:ln>
                  <a:noFill/>
                </a:ln>
                <a:solidFill>
                  <a:prstClr val="white"/>
                </a:solidFill>
                <a:effectLst/>
                <a:uLnTx/>
                <a:uFillTx/>
              </a:rPr>
              <a:t>www.1ppt.com/beijing/      PPT</a:t>
            </a:r>
            <a:r>
              <a:rPr kumimoji="0" lang="zh-CN" altLang="en-US" sz="100" b="0" i="0" u="none" strike="noStrike" kern="0" cap="none" spc="0" normalizeH="0" baseline="0" noProof="0" dirty="0" smtClean="0">
                <a:ln>
                  <a:noFill/>
                </a:ln>
                <a:solidFill>
                  <a:prstClr val="white"/>
                </a:solidFill>
                <a:effectLst/>
                <a:uLnTx/>
                <a:uFillTx/>
              </a:rPr>
              <a:t>图表下载：</a:t>
            </a:r>
            <a:r>
              <a:rPr kumimoji="0" lang="en-US" altLang="zh-CN" sz="100" b="0" i="0" u="none" strike="noStrike" kern="0" cap="none" spc="0" normalizeH="0" baseline="0" noProof="0" dirty="0" smtClean="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优秀</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下载：</a:t>
            </a:r>
            <a:r>
              <a:rPr kumimoji="0" lang="en-US" altLang="zh-CN" sz="100" b="0" i="0" u="none" strike="noStrike" kern="0" cap="none" spc="0" normalizeH="0" baseline="0" noProof="0" dirty="0" smtClean="0">
                <a:ln>
                  <a:noFill/>
                </a:ln>
                <a:solidFill>
                  <a:prstClr val="white"/>
                </a:solidFill>
                <a:effectLst/>
                <a:uLnTx/>
                <a:uFillTx/>
              </a:rPr>
              <a:t>www.1ppt.com/xiazai/        PPT</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Word</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www.1ppt.com/word/              Excel</a:t>
            </a:r>
            <a:r>
              <a:rPr kumimoji="0" lang="zh-CN" altLang="en-US" sz="100" b="0" i="0" u="none" strike="noStrike" kern="0" cap="none" spc="0" normalizeH="0" baseline="0" noProof="0" dirty="0" smtClean="0">
                <a:ln>
                  <a:noFill/>
                </a:ln>
                <a:solidFill>
                  <a:prstClr val="white"/>
                </a:solidFill>
                <a:effectLst/>
                <a:uLnTx/>
                <a:uFillTx/>
              </a:rPr>
              <a:t>教程：</a:t>
            </a:r>
            <a:r>
              <a:rPr kumimoji="0" lang="en-US" altLang="zh-CN" sz="100" b="0" i="0" u="none" strike="noStrike" kern="0" cap="none" spc="0" normalizeH="0" baseline="0" noProof="0" dirty="0" smtClean="0">
                <a:ln>
                  <a:noFill/>
                </a:ln>
                <a:solidFill>
                  <a:prstClr val="white"/>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资料下载：</a:t>
            </a:r>
            <a:r>
              <a:rPr kumimoji="0" lang="en-US" altLang="zh-CN" sz="100" b="0" i="0" u="none" strike="noStrike" kern="0" cap="none" spc="0" normalizeH="0" baseline="0" noProof="0" dirty="0" smtClean="0">
                <a:ln>
                  <a:noFill/>
                </a:ln>
                <a:solidFill>
                  <a:prstClr val="white"/>
                </a:solidFill>
                <a:effectLst/>
                <a:uLnTx/>
                <a:uFillTx/>
              </a:rPr>
              <a:t>www.1ppt.com/ziliao/                PPT</a:t>
            </a:r>
            <a:r>
              <a:rPr kumimoji="0" lang="zh-CN" altLang="en-US" sz="100" b="0" i="0" u="none" strike="noStrike" kern="0" cap="none" spc="0" normalizeH="0" baseline="0" noProof="0" dirty="0" smtClean="0">
                <a:ln>
                  <a:noFill/>
                </a:ln>
                <a:solidFill>
                  <a:prstClr val="white"/>
                </a:solidFill>
                <a:effectLst/>
                <a:uLnTx/>
                <a:uFillTx/>
              </a:rPr>
              <a:t>课件下载：</a:t>
            </a:r>
            <a:r>
              <a:rPr kumimoji="0" lang="en-US" altLang="zh-CN" sz="100" b="0" i="0" u="none" strike="noStrike" kern="0" cap="none" spc="0" normalizeH="0" baseline="0" noProof="0" dirty="0" smtClean="0">
                <a:ln>
                  <a:noFill/>
                </a:ln>
                <a:solidFill>
                  <a:prstClr val="white"/>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范文下载：</a:t>
            </a:r>
            <a:r>
              <a:rPr kumimoji="0" lang="en-US" altLang="zh-CN" sz="100" b="0" i="0" u="none" strike="noStrike" kern="0" cap="none" spc="0" normalizeH="0" baseline="0" noProof="0" dirty="0" smtClean="0">
                <a:ln>
                  <a:noFill/>
                </a:ln>
                <a:solidFill>
                  <a:prstClr val="white"/>
                </a:solidFill>
                <a:effectLst/>
                <a:uLnTx/>
                <a:uFillTx/>
              </a:rPr>
              <a:t>www.1ppt.com/fanwen/             </a:t>
            </a:r>
            <a:r>
              <a:rPr kumimoji="0" lang="zh-CN" altLang="en-US" sz="100" b="0" i="0" u="none" strike="noStrike" kern="0" cap="none" spc="0" normalizeH="0" baseline="0" noProof="0" dirty="0" smtClean="0">
                <a:ln>
                  <a:noFill/>
                </a:ln>
                <a:solidFill>
                  <a:prstClr val="white"/>
                </a:solidFill>
                <a:effectLst/>
                <a:uLnTx/>
                <a:uFillTx/>
              </a:rPr>
              <a:t>试卷下载：</a:t>
            </a:r>
            <a:r>
              <a:rPr kumimoji="0" lang="en-US" altLang="zh-CN" sz="100" b="0" i="0" u="none" strike="noStrike" kern="0" cap="none" spc="0" normalizeH="0" baseline="0" noProof="0" dirty="0" smtClean="0">
                <a:ln>
                  <a:noFill/>
                </a:ln>
                <a:solidFill>
                  <a:prstClr val="white"/>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教案下载：</a:t>
            </a:r>
            <a:r>
              <a:rPr kumimoji="0" lang="en-US" altLang="zh-CN" sz="100" b="0" i="0" u="none" strike="noStrike" kern="0" cap="none" spc="0" normalizeH="0" baseline="0" noProof="0" dirty="0" smtClean="0">
                <a:ln>
                  <a:noFill/>
                </a:ln>
                <a:solidFill>
                  <a:prstClr val="white"/>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字体下载：</a:t>
            </a:r>
            <a:r>
              <a:rPr kumimoji="0" lang="en-US" altLang="zh-CN" sz="100" b="0" i="0" u="none" strike="noStrike" kern="0" cap="none" spc="0" normalizeH="0" baseline="0" noProof="0" dirty="0" smtClean="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 </a:t>
            </a:r>
            <a:endParaRPr kumimoji="0" lang="zh-CN" altLang="en-US" sz="100" b="0" i="0" u="none" strike="noStrike" kern="0" cap="none" spc="0" normalizeH="0" baseline="0" noProof="0" dirty="0" smtClean="0">
              <a:ln>
                <a:noFill/>
              </a:ln>
              <a:solidFill>
                <a:prstClr val="white"/>
              </a:solidFill>
              <a:effectLst/>
              <a:uLnTx/>
              <a:uFillTx/>
            </a:endParaRPr>
          </a:p>
        </p:txBody>
      </p:sp>
      <p:pic>
        <p:nvPicPr>
          <p:cNvPr id="15" name="图片 14"/>
          <p:cNvPicPr>
            <a:picLocks noChangeAspect="1"/>
          </p:cNvPicPr>
          <p:nvPr userDrawn="1"/>
        </p:nvPicPr>
        <p:blipFill>
          <a:blip r:embed="rId13" cstate="email">
            <a:extLst>
              <a:ext uri="{28A0092B-C50C-407E-A947-70E740481C1C}">
                <a14:useLocalDpi xmlns:a14="http://schemas.microsoft.com/office/drawing/2010/main"/>
              </a:ext>
            </a:extLst>
          </a:blip>
          <a:stretch>
            <a:fillRect/>
          </a:stretch>
        </p:blipFill>
        <p:spPr>
          <a:xfrm>
            <a:off x="-1" y="-1"/>
            <a:ext cx="9144001" cy="5141913"/>
          </a:xfrm>
          <a:prstGeom prst="rect">
            <a:avLst/>
          </a:prstGeom>
        </p:spPr>
      </p:pic>
    </p:spTree>
    <p:extLst>
      <p:ext uri="{BB962C8B-B14F-4D97-AF65-F5344CB8AC3E}">
        <p14:creationId xmlns:p14="http://schemas.microsoft.com/office/powerpoint/2010/main" val="1906586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4.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5.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6.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7.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8.xml"/><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Box 40"/>
          <p:cNvSpPr txBox="1"/>
          <p:nvPr/>
        </p:nvSpPr>
        <p:spPr>
          <a:xfrm>
            <a:off x="2419451" y="1706860"/>
            <a:ext cx="6340197" cy="1015663"/>
          </a:xfrm>
          <a:prstGeom prst="rect">
            <a:avLst/>
          </a:prstGeom>
          <a:noFill/>
        </p:spPr>
        <p:txBody>
          <a:bodyPr wrap="none" rtlCol="0">
            <a:spAutoFit/>
          </a:bodyPr>
          <a:lstStyle/>
          <a:p>
            <a:pPr algn="ctr"/>
            <a:r>
              <a:rPr lang="zh-CN" altLang="en-US" sz="6000" dirty="0" smtClean="0">
                <a:blipFill dpi="0" rotWithShape="1">
                  <a:blip r:embed="rId3"/>
                  <a:srcRect/>
                  <a:stretch>
                    <a:fillRect/>
                  </a:stretch>
                </a:blipFill>
                <a:latin typeface="方正正大黑简体" panose="02000000000000000000" pitchFamily="2" charset="-122"/>
                <a:ea typeface="方正正大黑简体" panose="02000000000000000000" pitchFamily="2" charset="-122"/>
                <a:cs typeface="Mongolian Baiti" panose="03000500000000000000" pitchFamily="66" charset="0"/>
              </a:rPr>
              <a:t>仿安德玛购物网站</a:t>
            </a:r>
            <a:endParaRPr lang="zh-CN" altLang="en-US" sz="6000" dirty="0">
              <a:blipFill dpi="0" rotWithShape="1">
                <a:blip r:embed="rId3"/>
                <a:srcRect/>
                <a:stretch>
                  <a:fillRect/>
                </a:stretch>
              </a:blipFill>
              <a:latin typeface="方正正大黑简体" panose="02000000000000000000" pitchFamily="2" charset="-122"/>
              <a:ea typeface="方正正大黑简体" panose="02000000000000000000" pitchFamily="2" charset="-122"/>
              <a:cs typeface="Mongolian Baiti" panose="03000500000000000000" pitchFamily="66" charset="0"/>
            </a:endParaRPr>
          </a:p>
        </p:txBody>
      </p:sp>
      <p:pic>
        <p:nvPicPr>
          <p:cNvPr id="8" name="图片 7"/>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24684" y="3044253"/>
            <a:ext cx="3679798" cy="1591299"/>
          </a:xfrm>
          <a:prstGeom prst="rect">
            <a:avLst/>
          </a:prstGeom>
        </p:spPr>
      </p:pic>
      <p:sp>
        <p:nvSpPr>
          <p:cNvPr id="9" name="文本框 8"/>
          <p:cNvSpPr txBox="1"/>
          <p:nvPr/>
        </p:nvSpPr>
        <p:spPr>
          <a:xfrm>
            <a:off x="5004048" y="3147020"/>
            <a:ext cx="4537075" cy="1568450"/>
          </a:xfrm>
          <a:prstGeom prst="rect">
            <a:avLst/>
          </a:prstGeom>
          <a:noFill/>
        </p:spPr>
        <p:txBody>
          <a:bodyPr wrap="square" rtlCol="0">
            <a:spAutoFit/>
          </a:bodyPr>
          <a:lstStyle/>
          <a:p>
            <a:r>
              <a:rPr lang="en-US" altLang="zh-CN" sz="3200" dirty="0">
                <a:solidFill>
                  <a:schemeClr val="bg1"/>
                </a:solidFill>
              </a:rPr>
              <a:t>16310320432-</a:t>
            </a:r>
            <a:r>
              <a:rPr lang="zh-CN" altLang="en-US" sz="3200" dirty="0">
                <a:solidFill>
                  <a:schemeClr val="bg1"/>
                </a:solidFill>
              </a:rPr>
              <a:t>沈朱豪</a:t>
            </a:r>
            <a:r>
              <a:rPr lang="en-US" altLang="zh-CN" sz="3200" dirty="0">
                <a:solidFill>
                  <a:schemeClr val="bg1"/>
                </a:solidFill>
              </a:rPr>
              <a:t>*</a:t>
            </a:r>
            <a:endParaRPr lang="zh-CN" altLang="en-US" sz="3200" dirty="0">
              <a:solidFill>
                <a:schemeClr val="bg1"/>
              </a:solidFill>
            </a:endParaRPr>
          </a:p>
          <a:p>
            <a:r>
              <a:rPr lang="en-US" altLang="zh-CN" sz="3200" dirty="0">
                <a:solidFill>
                  <a:schemeClr val="bg1"/>
                </a:solidFill>
              </a:rPr>
              <a:t>16310320413-</a:t>
            </a:r>
            <a:r>
              <a:rPr lang="zh-CN" altLang="en-US" sz="3200" dirty="0">
                <a:solidFill>
                  <a:schemeClr val="bg1"/>
                </a:solidFill>
              </a:rPr>
              <a:t>李嘉晨</a:t>
            </a:r>
          </a:p>
          <a:p>
            <a:r>
              <a:rPr lang="en-US" altLang="zh-CN" sz="3200" dirty="0">
                <a:solidFill>
                  <a:schemeClr val="bg1"/>
                </a:solidFill>
              </a:rPr>
              <a:t>16310320412-</a:t>
            </a:r>
            <a:r>
              <a:rPr lang="zh-CN" altLang="en-US" sz="3200" dirty="0">
                <a:solidFill>
                  <a:schemeClr val="bg1"/>
                </a:solidFill>
              </a:rPr>
              <a:t>刘健翔</a:t>
            </a:r>
          </a:p>
        </p:txBody>
      </p:sp>
    </p:spTree>
    <p:extLst>
      <p:ext uri="{BB962C8B-B14F-4D97-AF65-F5344CB8AC3E}">
        <p14:creationId xmlns:p14="http://schemas.microsoft.com/office/powerpoint/2010/main" val="608857882"/>
      </p:ext>
    </p:extLst>
  </p:cSld>
  <p:clrMapOvr>
    <a:masterClrMapping/>
  </p:clrMapOvr>
  <p:transition spd="slow" advTm="6373">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grpId="0" nodeType="afterEffect">
                                  <p:stCondLst>
                                    <p:cond delay="0"/>
                                  </p:stCondLst>
                                  <p:iterate type="lt">
                                    <p:tmPct val="15000"/>
                                  </p:iterate>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 calcmode="lin" valueType="num">
                                      <p:cBhvr>
                                        <p:cTn id="9" dur="500" fill="hold"/>
                                        <p:tgtEl>
                                          <p:spTgt spid="41"/>
                                        </p:tgtEl>
                                        <p:attrNameLst>
                                          <p:attrName>ppt_x</p:attrName>
                                        </p:attrNameLst>
                                      </p:cBhvr>
                                      <p:tavLst>
                                        <p:tav tm="0">
                                          <p:val>
                                            <p:fltVal val="0.5"/>
                                          </p:val>
                                        </p:tav>
                                        <p:tav tm="100000">
                                          <p:val>
                                            <p:strVal val="#ppt_x"/>
                                          </p:val>
                                        </p:tav>
                                      </p:tavLst>
                                    </p:anim>
                                    <p:anim calcmode="lin" valueType="num">
                                      <p:cBhvr>
                                        <p:cTn id="10" dur="500" fill="hold"/>
                                        <p:tgtEl>
                                          <p:spTgt spid="41"/>
                                        </p:tgtEl>
                                        <p:attrNameLst>
                                          <p:attrName>ppt_y</p:attrName>
                                        </p:attrNameLst>
                                      </p:cBhvr>
                                      <p:tavLst>
                                        <p:tav tm="0">
                                          <p:val>
                                            <p:fltVal val="0.5"/>
                                          </p:val>
                                        </p:tav>
                                        <p:tav tm="100000">
                                          <p:val>
                                            <p:strVal val="#ppt_y"/>
                                          </p:val>
                                        </p:tav>
                                      </p:tavLst>
                                    </p:anim>
                                  </p:childTnLst>
                                </p:cTn>
                              </p:par>
                              <p:par>
                                <p:cTn id="11" presetID="42"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extLst mod="1">
    <p:ext uri="{E180D4A7-C9FB-4DFB-919C-405C955672EB}">
      <p14:showEvtLst xmlns:p14="http://schemas.microsoft.com/office/powerpoint/2010/main">
        <p14:playEvt time="0" objId="3"/>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195736" y="122684"/>
            <a:ext cx="3888432" cy="369332"/>
          </a:xfrm>
          <a:prstGeom prst="rect">
            <a:avLst/>
          </a:prstGeom>
          <a:noFill/>
        </p:spPr>
        <p:txBody>
          <a:bodyPr wrap="square" rtlCol="0">
            <a:spAutoFit/>
          </a:bodyPr>
          <a:lstStyle/>
          <a:p>
            <a:r>
              <a:rPr lang="zh-CN" altLang="en-US" dirty="0" smtClean="0">
                <a:solidFill>
                  <a:schemeClr val="bg1"/>
                </a:solidFill>
              </a:rPr>
              <a:t>购买页面</a:t>
            </a:r>
            <a:endParaRPr lang="zh-CN" altLang="en-US" dirty="0">
              <a:solidFill>
                <a:schemeClr val="bg1"/>
              </a:solidFill>
            </a:endParaRPr>
          </a:p>
        </p:txBody>
      </p:sp>
      <p:pic>
        <p:nvPicPr>
          <p:cNvPr id="4" name="图片 3"/>
          <p:cNvPicPr>
            <a:picLocks noChangeAspect="1"/>
          </p:cNvPicPr>
          <p:nvPr/>
        </p:nvPicPr>
        <p:blipFill>
          <a:blip r:embed="rId4"/>
          <a:stretch>
            <a:fillRect/>
          </a:stretch>
        </p:blipFill>
        <p:spPr>
          <a:xfrm>
            <a:off x="1979712" y="1058788"/>
            <a:ext cx="3352381" cy="3361905"/>
          </a:xfrm>
          <a:prstGeom prst="rect">
            <a:avLst/>
          </a:prstGeom>
        </p:spPr>
      </p:pic>
    </p:spTree>
    <p:custDataLst>
      <p:tags r:id="rId1"/>
    </p:custDataLst>
    <p:extLst>
      <p:ext uri="{BB962C8B-B14F-4D97-AF65-F5344CB8AC3E}">
        <p14:creationId xmlns:p14="http://schemas.microsoft.com/office/powerpoint/2010/main" val="2319150576"/>
      </p:ext>
    </p:extLst>
  </p:cSld>
  <p:clrMapOvr>
    <a:masterClrMapping/>
  </p:clrMapOvr>
  <mc:AlternateContent xmlns:mc="http://schemas.openxmlformats.org/markup-compatibility/2006" xmlns:p14="http://schemas.microsoft.com/office/powerpoint/2010/main">
    <mc:Choice Requires="p14">
      <p:transition spd="slow" p14:dur="1600" advTm="5639">
        <p14:gallery dir="l"/>
      </p:transition>
    </mc:Choice>
    <mc:Fallback xmlns="">
      <p:transition spd="slow" advTm="5639">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843808" y="122684"/>
            <a:ext cx="3888432" cy="369332"/>
          </a:xfrm>
          <a:prstGeom prst="rect">
            <a:avLst/>
          </a:prstGeom>
          <a:noFill/>
        </p:spPr>
        <p:txBody>
          <a:bodyPr wrap="square" rtlCol="0">
            <a:spAutoFit/>
          </a:bodyPr>
          <a:lstStyle/>
          <a:p>
            <a:r>
              <a:rPr lang="zh-CN" altLang="en-US" dirty="0" smtClean="0">
                <a:solidFill>
                  <a:schemeClr val="bg1"/>
                </a:solidFill>
              </a:rPr>
              <a:t>订单详情</a:t>
            </a:r>
            <a:endParaRPr lang="zh-CN" altLang="en-US" dirty="0">
              <a:solidFill>
                <a:schemeClr val="bg1"/>
              </a:solidFill>
            </a:endParaRPr>
          </a:p>
        </p:txBody>
      </p:sp>
      <p:pic>
        <p:nvPicPr>
          <p:cNvPr id="4" name="图片 3"/>
          <p:cNvPicPr>
            <a:picLocks noChangeAspect="1"/>
          </p:cNvPicPr>
          <p:nvPr/>
        </p:nvPicPr>
        <p:blipFill>
          <a:blip r:embed="rId4"/>
          <a:stretch>
            <a:fillRect/>
          </a:stretch>
        </p:blipFill>
        <p:spPr>
          <a:xfrm>
            <a:off x="1331640" y="626740"/>
            <a:ext cx="5896397" cy="4330057"/>
          </a:xfrm>
          <a:prstGeom prst="rect">
            <a:avLst/>
          </a:prstGeom>
        </p:spPr>
      </p:pic>
    </p:spTree>
    <p:custDataLst>
      <p:tags r:id="rId1"/>
    </p:custDataLst>
    <p:extLst>
      <p:ext uri="{BB962C8B-B14F-4D97-AF65-F5344CB8AC3E}">
        <p14:creationId xmlns:p14="http://schemas.microsoft.com/office/powerpoint/2010/main" val="420562022"/>
      </p:ext>
    </p:extLst>
  </p:cSld>
  <p:clrMapOvr>
    <a:masterClrMapping/>
  </p:clrMapOvr>
  <mc:AlternateContent xmlns:mc="http://schemas.openxmlformats.org/markup-compatibility/2006" xmlns:p14="http://schemas.microsoft.com/office/powerpoint/2010/main">
    <mc:Choice Requires="p14">
      <p:transition spd="slow" p14:dur="1600" advTm="5639">
        <p14:gallery dir="l"/>
      </p:transition>
    </mc:Choice>
    <mc:Fallback xmlns="">
      <p:transition spd="slow" advTm="5639">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195736" y="122684"/>
            <a:ext cx="3888432" cy="369332"/>
          </a:xfrm>
          <a:prstGeom prst="rect">
            <a:avLst/>
          </a:prstGeom>
          <a:noFill/>
        </p:spPr>
        <p:txBody>
          <a:bodyPr wrap="square" rtlCol="0">
            <a:spAutoFit/>
          </a:bodyPr>
          <a:lstStyle/>
          <a:p>
            <a:r>
              <a:rPr lang="zh-CN" altLang="en-US" dirty="0" smtClean="0">
                <a:solidFill>
                  <a:schemeClr val="bg1"/>
                </a:solidFill>
              </a:rPr>
              <a:t>管理员页面</a:t>
            </a:r>
            <a:endParaRPr lang="zh-CN" altLang="en-US" dirty="0">
              <a:solidFill>
                <a:schemeClr val="bg1"/>
              </a:solidFill>
            </a:endParaRPr>
          </a:p>
        </p:txBody>
      </p:sp>
      <p:pic>
        <p:nvPicPr>
          <p:cNvPr id="4" name="图片 3"/>
          <p:cNvPicPr>
            <a:picLocks noChangeAspect="1"/>
          </p:cNvPicPr>
          <p:nvPr/>
        </p:nvPicPr>
        <p:blipFill>
          <a:blip r:embed="rId4"/>
          <a:stretch>
            <a:fillRect/>
          </a:stretch>
        </p:blipFill>
        <p:spPr>
          <a:xfrm>
            <a:off x="1446415" y="492016"/>
            <a:ext cx="5387073" cy="4567463"/>
          </a:xfrm>
          <a:prstGeom prst="rect">
            <a:avLst/>
          </a:prstGeom>
        </p:spPr>
      </p:pic>
    </p:spTree>
    <p:custDataLst>
      <p:tags r:id="rId1"/>
    </p:custDataLst>
    <p:extLst>
      <p:ext uri="{BB962C8B-B14F-4D97-AF65-F5344CB8AC3E}">
        <p14:creationId xmlns:p14="http://schemas.microsoft.com/office/powerpoint/2010/main" val="1590053187"/>
      </p:ext>
    </p:extLst>
  </p:cSld>
  <p:clrMapOvr>
    <a:masterClrMapping/>
  </p:clrMapOvr>
  <mc:AlternateContent xmlns:mc="http://schemas.openxmlformats.org/markup-compatibility/2006" xmlns:p14="http://schemas.microsoft.com/office/powerpoint/2010/main">
    <mc:Choice Requires="p14">
      <p:transition spd="slow" p14:dur="1600" advTm="5639">
        <p14:gallery dir="l"/>
      </p:transition>
    </mc:Choice>
    <mc:Fallback xmlns="">
      <p:transition spd="slow" advTm="5639">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203848" y="194692"/>
            <a:ext cx="3888432" cy="369332"/>
          </a:xfrm>
          <a:prstGeom prst="rect">
            <a:avLst/>
          </a:prstGeom>
          <a:noFill/>
        </p:spPr>
        <p:txBody>
          <a:bodyPr wrap="square" rtlCol="0">
            <a:spAutoFit/>
          </a:bodyPr>
          <a:lstStyle/>
          <a:p>
            <a:r>
              <a:rPr lang="zh-CN" altLang="en-US" dirty="0" smtClean="0">
                <a:solidFill>
                  <a:schemeClr val="bg1"/>
                </a:solidFill>
              </a:rPr>
              <a:t>管理员添加商品</a:t>
            </a:r>
            <a:endParaRPr lang="zh-CN" altLang="en-US" dirty="0">
              <a:solidFill>
                <a:schemeClr val="bg1"/>
              </a:solidFill>
            </a:endParaRPr>
          </a:p>
        </p:txBody>
      </p:sp>
      <p:pic>
        <p:nvPicPr>
          <p:cNvPr id="2" name="图片 1"/>
          <p:cNvPicPr>
            <a:picLocks noChangeAspect="1"/>
          </p:cNvPicPr>
          <p:nvPr/>
        </p:nvPicPr>
        <p:blipFill>
          <a:blip r:embed="rId4"/>
          <a:stretch>
            <a:fillRect/>
          </a:stretch>
        </p:blipFill>
        <p:spPr>
          <a:xfrm>
            <a:off x="1200571" y="947215"/>
            <a:ext cx="5603677" cy="4076121"/>
          </a:xfrm>
          <a:prstGeom prst="rect">
            <a:avLst/>
          </a:prstGeom>
        </p:spPr>
      </p:pic>
    </p:spTree>
    <p:custDataLst>
      <p:tags r:id="rId1"/>
    </p:custDataLst>
    <p:extLst>
      <p:ext uri="{BB962C8B-B14F-4D97-AF65-F5344CB8AC3E}">
        <p14:creationId xmlns:p14="http://schemas.microsoft.com/office/powerpoint/2010/main" val="3990651115"/>
      </p:ext>
    </p:extLst>
  </p:cSld>
  <p:clrMapOvr>
    <a:masterClrMapping/>
  </p:clrMapOvr>
  <mc:AlternateContent xmlns:mc="http://schemas.openxmlformats.org/markup-compatibility/2006" xmlns:p14="http://schemas.microsoft.com/office/powerpoint/2010/main">
    <mc:Choice Requires="p14">
      <p:transition spd="slow" p14:dur="1600" advTm="5639">
        <p14:gallery dir="l"/>
      </p:transition>
    </mc:Choice>
    <mc:Fallback xmlns="">
      <p:transition spd="slow" advTm="5639">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56799" y="338708"/>
            <a:ext cx="3888432" cy="369332"/>
          </a:xfrm>
          <a:prstGeom prst="rect">
            <a:avLst/>
          </a:prstGeom>
          <a:noFill/>
        </p:spPr>
        <p:txBody>
          <a:bodyPr wrap="square" rtlCol="0">
            <a:spAutoFit/>
          </a:bodyPr>
          <a:lstStyle/>
          <a:p>
            <a:r>
              <a:rPr lang="zh-CN" altLang="en-US" dirty="0" smtClean="0">
                <a:solidFill>
                  <a:schemeClr val="bg1"/>
                </a:solidFill>
              </a:rPr>
              <a:t>管理员修改商品</a:t>
            </a:r>
            <a:endParaRPr lang="zh-CN" altLang="en-US" dirty="0">
              <a:solidFill>
                <a:schemeClr val="bg1"/>
              </a:solidFill>
            </a:endParaRPr>
          </a:p>
        </p:txBody>
      </p:sp>
      <p:pic>
        <p:nvPicPr>
          <p:cNvPr id="2" name="图片 1"/>
          <p:cNvPicPr>
            <a:picLocks noChangeAspect="1"/>
          </p:cNvPicPr>
          <p:nvPr/>
        </p:nvPicPr>
        <p:blipFill>
          <a:blip r:embed="rId4"/>
          <a:stretch>
            <a:fillRect/>
          </a:stretch>
        </p:blipFill>
        <p:spPr>
          <a:xfrm>
            <a:off x="107505" y="842764"/>
            <a:ext cx="4176464" cy="4084882"/>
          </a:xfrm>
          <a:prstGeom prst="rect">
            <a:avLst/>
          </a:prstGeom>
        </p:spPr>
      </p:pic>
      <p:pic>
        <p:nvPicPr>
          <p:cNvPr id="5" name="图片 4"/>
          <p:cNvPicPr>
            <a:picLocks noChangeAspect="1"/>
          </p:cNvPicPr>
          <p:nvPr/>
        </p:nvPicPr>
        <p:blipFill>
          <a:blip r:embed="rId5"/>
          <a:stretch>
            <a:fillRect/>
          </a:stretch>
        </p:blipFill>
        <p:spPr>
          <a:xfrm>
            <a:off x="4860031" y="866462"/>
            <a:ext cx="4176465" cy="4061183"/>
          </a:xfrm>
          <a:prstGeom prst="rect">
            <a:avLst/>
          </a:prstGeom>
        </p:spPr>
      </p:pic>
      <p:sp>
        <p:nvSpPr>
          <p:cNvPr id="6" name="文本框 5"/>
          <p:cNvSpPr txBox="1"/>
          <p:nvPr/>
        </p:nvSpPr>
        <p:spPr>
          <a:xfrm>
            <a:off x="4860031" y="320587"/>
            <a:ext cx="3888432" cy="369332"/>
          </a:xfrm>
          <a:prstGeom prst="rect">
            <a:avLst/>
          </a:prstGeom>
          <a:noFill/>
        </p:spPr>
        <p:txBody>
          <a:bodyPr wrap="square" rtlCol="0">
            <a:spAutoFit/>
          </a:bodyPr>
          <a:lstStyle/>
          <a:p>
            <a:r>
              <a:rPr lang="zh-CN" altLang="en-US" dirty="0" smtClean="0">
                <a:solidFill>
                  <a:schemeClr val="bg1"/>
                </a:solidFill>
              </a:rPr>
              <a:t>管理员删除商品</a:t>
            </a:r>
            <a:endParaRPr lang="zh-CN" altLang="en-US" dirty="0">
              <a:solidFill>
                <a:schemeClr val="bg1"/>
              </a:solidFill>
            </a:endParaRPr>
          </a:p>
        </p:txBody>
      </p:sp>
    </p:spTree>
    <p:custDataLst>
      <p:tags r:id="rId1"/>
    </p:custDataLst>
    <p:extLst>
      <p:ext uri="{BB962C8B-B14F-4D97-AF65-F5344CB8AC3E}">
        <p14:creationId xmlns:p14="http://schemas.microsoft.com/office/powerpoint/2010/main" val="1143645162"/>
      </p:ext>
    </p:extLst>
  </p:cSld>
  <p:clrMapOvr>
    <a:masterClrMapping/>
  </p:clrMapOvr>
  <mc:AlternateContent xmlns:mc="http://schemas.openxmlformats.org/markup-compatibility/2006" xmlns:p14="http://schemas.microsoft.com/office/powerpoint/2010/main">
    <mc:Choice Requires="p14">
      <p:transition spd="slow" p14:dur="1600" advTm="5639">
        <p14:gallery dir="l"/>
      </p:transition>
    </mc:Choice>
    <mc:Fallback xmlns="">
      <p:transition spd="slow" advTm="5639">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D:\1\13e1b1eada54150ef5fc11fe8bb74598.png"/>
          <p:cNvPicPr>
            <a:picLocks noChangeAspect="1" noChangeArrowheads="1"/>
          </p:cNvPicPr>
          <p:nvPr/>
        </p:nvPicPr>
        <p:blipFill>
          <a:blip r:embed="rId2" cstate="screen">
            <a:lum bright="-41000"/>
            <a:extLst>
              <a:ext uri="{28A0092B-C50C-407E-A947-70E740481C1C}">
                <a14:useLocalDpi xmlns:a14="http://schemas.microsoft.com/office/drawing/2010/main"/>
              </a:ext>
            </a:extLst>
          </a:blip>
          <a:srcRect/>
          <a:stretch>
            <a:fillRect/>
          </a:stretch>
        </p:blipFill>
        <p:spPr bwMode="auto">
          <a:xfrm>
            <a:off x="1007604" y="376300"/>
            <a:ext cx="4279900" cy="2806700"/>
          </a:xfrm>
          <a:prstGeom prst="rect">
            <a:avLst/>
          </a:prstGeom>
          <a:noFill/>
        </p:spPr>
      </p:pic>
      <p:grpSp>
        <p:nvGrpSpPr>
          <p:cNvPr id="4" name="组合 60"/>
          <p:cNvGrpSpPr/>
          <p:nvPr/>
        </p:nvGrpSpPr>
        <p:grpSpPr>
          <a:xfrm rot="2750590">
            <a:off x="4867560" y="567138"/>
            <a:ext cx="2556284" cy="2306360"/>
            <a:chOff x="6072188" y="1752600"/>
            <a:chExt cx="982663" cy="842963"/>
          </a:xfrm>
          <a:solidFill>
            <a:schemeClr val="tx1">
              <a:lumMod val="75000"/>
              <a:lumOff val="25000"/>
            </a:schemeClr>
          </a:solidFill>
        </p:grpSpPr>
        <p:sp>
          <p:nvSpPr>
            <p:cNvPr id="5" name="Freeform 124"/>
            <p:cNvSpPr>
              <a:spLocks noEditPoints="1"/>
            </p:cNvSpPr>
            <p:nvPr/>
          </p:nvSpPr>
          <p:spPr bwMode="auto">
            <a:xfrm>
              <a:off x="6553201" y="2081213"/>
              <a:ext cx="398463" cy="185738"/>
            </a:xfrm>
            <a:custGeom>
              <a:avLst/>
              <a:gdLst/>
              <a:ahLst/>
              <a:cxnLst>
                <a:cxn ang="0">
                  <a:pos x="733" y="155"/>
                </a:cxn>
                <a:cxn ang="0">
                  <a:pos x="635" y="216"/>
                </a:cxn>
                <a:cxn ang="0">
                  <a:pos x="475" y="305"/>
                </a:cxn>
                <a:cxn ang="0">
                  <a:pos x="398" y="351"/>
                </a:cxn>
                <a:cxn ang="0">
                  <a:pos x="349" y="338"/>
                </a:cxn>
                <a:cxn ang="0">
                  <a:pos x="185" y="273"/>
                </a:cxn>
                <a:cxn ang="0">
                  <a:pos x="73" y="218"/>
                </a:cxn>
                <a:cxn ang="0">
                  <a:pos x="3" y="177"/>
                </a:cxn>
                <a:cxn ang="0">
                  <a:pos x="20" y="142"/>
                </a:cxn>
                <a:cxn ang="0">
                  <a:pos x="221" y="49"/>
                </a:cxn>
                <a:cxn ang="0">
                  <a:pos x="364" y="1"/>
                </a:cxn>
                <a:cxn ang="0">
                  <a:pos x="400" y="5"/>
                </a:cxn>
                <a:cxn ang="0">
                  <a:pos x="419" y="4"/>
                </a:cxn>
                <a:cxn ang="0">
                  <a:pos x="479" y="33"/>
                </a:cxn>
                <a:cxn ang="0">
                  <a:pos x="651" y="81"/>
                </a:cxn>
                <a:cxn ang="0">
                  <a:pos x="750" y="129"/>
                </a:cxn>
                <a:cxn ang="0">
                  <a:pos x="440" y="308"/>
                </a:cxn>
                <a:cxn ang="0">
                  <a:pos x="634" y="200"/>
                </a:cxn>
                <a:cxn ang="0">
                  <a:pos x="726" y="138"/>
                </a:cxn>
                <a:cxn ang="0">
                  <a:pos x="675" y="149"/>
                </a:cxn>
                <a:cxn ang="0">
                  <a:pos x="363" y="327"/>
                </a:cxn>
                <a:cxn ang="0">
                  <a:pos x="422" y="321"/>
                </a:cxn>
                <a:cxn ang="0">
                  <a:pos x="581" y="95"/>
                </a:cxn>
                <a:cxn ang="0">
                  <a:pos x="471" y="165"/>
                </a:cxn>
                <a:cxn ang="0">
                  <a:pos x="349" y="235"/>
                </a:cxn>
                <a:cxn ang="0">
                  <a:pos x="281" y="274"/>
                </a:cxn>
                <a:cxn ang="0">
                  <a:pos x="272" y="286"/>
                </a:cxn>
                <a:cxn ang="0">
                  <a:pos x="301" y="297"/>
                </a:cxn>
                <a:cxn ang="0">
                  <a:pos x="347" y="319"/>
                </a:cxn>
                <a:cxn ang="0">
                  <a:pos x="406" y="282"/>
                </a:cxn>
                <a:cxn ang="0">
                  <a:pos x="612" y="166"/>
                </a:cxn>
                <a:cxn ang="0">
                  <a:pos x="701" y="114"/>
                </a:cxn>
                <a:cxn ang="0">
                  <a:pos x="613" y="87"/>
                </a:cxn>
                <a:cxn ang="0">
                  <a:pos x="440" y="96"/>
                </a:cxn>
                <a:cxn ang="0">
                  <a:pos x="304" y="162"/>
                </a:cxn>
                <a:cxn ang="0">
                  <a:pos x="186" y="255"/>
                </a:cxn>
                <a:cxn ang="0">
                  <a:pos x="251" y="274"/>
                </a:cxn>
                <a:cxn ang="0">
                  <a:pos x="500" y="131"/>
                </a:cxn>
                <a:cxn ang="0">
                  <a:pos x="503" y="58"/>
                </a:cxn>
                <a:cxn ang="0">
                  <a:pos x="292" y="79"/>
                </a:cxn>
                <a:cxn ang="0">
                  <a:pos x="190" y="123"/>
                </a:cxn>
                <a:cxn ang="0">
                  <a:pos x="72" y="198"/>
                </a:cxn>
                <a:cxn ang="0">
                  <a:pos x="146" y="235"/>
                </a:cxn>
                <a:cxn ang="0">
                  <a:pos x="349" y="126"/>
                </a:cxn>
                <a:cxn ang="0">
                  <a:pos x="468" y="65"/>
                </a:cxn>
                <a:cxn ang="0">
                  <a:pos x="462" y="45"/>
                </a:cxn>
                <a:cxn ang="0">
                  <a:pos x="293" y="41"/>
                </a:cxn>
                <a:cxn ang="0">
                  <a:pos x="255" y="52"/>
                </a:cxn>
                <a:cxn ang="0">
                  <a:pos x="153" y="92"/>
                </a:cxn>
                <a:cxn ang="0">
                  <a:pos x="96" y="122"/>
                </a:cxn>
                <a:cxn ang="0">
                  <a:pos x="34" y="152"/>
                </a:cxn>
                <a:cxn ang="0">
                  <a:pos x="36" y="178"/>
                </a:cxn>
                <a:cxn ang="0">
                  <a:pos x="225" y="89"/>
                </a:cxn>
                <a:cxn ang="0">
                  <a:pos x="383" y="18"/>
                </a:cxn>
                <a:cxn ang="0">
                  <a:pos x="307" y="38"/>
                </a:cxn>
              </a:cxnLst>
              <a:rect l="0" t="0" r="r" b="b"/>
              <a:pathLst>
                <a:path w="751" h="353">
                  <a:moveTo>
                    <a:pt x="749" y="152"/>
                  </a:moveTo>
                  <a:lnTo>
                    <a:pt x="749" y="152"/>
                  </a:lnTo>
                  <a:lnTo>
                    <a:pt x="744" y="154"/>
                  </a:lnTo>
                  <a:lnTo>
                    <a:pt x="741" y="156"/>
                  </a:lnTo>
                  <a:lnTo>
                    <a:pt x="737" y="156"/>
                  </a:lnTo>
                  <a:lnTo>
                    <a:pt x="733" y="155"/>
                  </a:lnTo>
                  <a:lnTo>
                    <a:pt x="733" y="155"/>
                  </a:lnTo>
                  <a:lnTo>
                    <a:pt x="723" y="165"/>
                  </a:lnTo>
                  <a:lnTo>
                    <a:pt x="712" y="172"/>
                  </a:lnTo>
                  <a:lnTo>
                    <a:pt x="699" y="180"/>
                  </a:lnTo>
                  <a:lnTo>
                    <a:pt x="687" y="187"/>
                  </a:lnTo>
                  <a:lnTo>
                    <a:pt x="661" y="201"/>
                  </a:lnTo>
                  <a:lnTo>
                    <a:pt x="635" y="216"/>
                  </a:lnTo>
                  <a:lnTo>
                    <a:pt x="635" y="216"/>
                  </a:lnTo>
                  <a:lnTo>
                    <a:pt x="615" y="227"/>
                  </a:lnTo>
                  <a:lnTo>
                    <a:pt x="596" y="237"/>
                  </a:lnTo>
                  <a:lnTo>
                    <a:pt x="555" y="259"/>
                  </a:lnTo>
                  <a:lnTo>
                    <a:pt x="515" y="280"/>
                  </a:lnTo>
                  <a:lnTo>
                    <a:pt x="494" y="292"/>
                  </a:lnTo>
                  <a:lnTo>
                    <a:pt x="475" y="305"/>
                  </a:lnTo>
                  <a:lnTo>
                    <a:pt x="475" y="305"/>
                  </a:lnTo>
                  <a:lnTo>
                    <a:pt x="458" y="317"/>
                  </a:lnTo>
                  <a:lnTo>
                    <a:pt x="438" y="329"/>
                  </a:lnTo>
                  <a:lnTo>
                    <a:pt x="438" y="329"/>
                  </a:lnTo>
                  <a:lnTo>
                    <a:pt x="424" y="338"/>
                  </a:lnTo>
                  <a:lnTo>
                    <a:pt x="411" y="346"/>
                  </a:lnTo>
                  <a:lnTo>
                    <a:pt x="405" y="349"/>
                  </a:lnTo>
                  <a:lnTo>
                    <a:pt x="398" y="351"/>
                  </a:lnTo>
                  <a:lnTo>
                    <a:pt x="393" y="353"/>
                  </a:lnTo>
                  <a:lnTo>
                    <a:pt x="388" y="353"/>
                  </a:lnTo>
                  <a:lnTo>
                    <a:pt x="388" y="353"/>
                  </a:lnTo>
                  <a:lnTo>
                    <a:pt x="378" y="351"/>
                  </a:lnTo>
                  <a:lnTo>
                    <a:pt x="368" y="347"/>
                  </a:lnTo>
                  <a:lnTo>
                    <a:pt x="358" y="343"/>
                  </a:lnTo>
                  <a:lnTo>
                    <a:pt x="349" y="338"/>
                  </a:lnTo>
                  <a:lnTo>
                    <a:pt x="330" y="328"/>
                  </a:lnTo>
                  <a:lnTo>
                    <a:pt x="320" y="323"/>
                  </a:lnTo>
                  <a:lnTo>
                    <a:pt x="309" y="319"/>
                  </a:lnTo>
                  <a:lnTo>
                    <a:pt x="309" y="319"/>
                  </a:lnTo>
                  <a:lnTo>
                    <a:pt x="260" y="301"/>
                  </a:lnTo>
                  <a:lnTo>
                    <a:pt x="210" y="282"/>
                  </a:lnTo>
                  <a:lnTo>
                    <a:pt x="185" y="273"/>
                  </a:lnTo>
                  <a:lnTo>
                    <a:pt x="160" y="261"/>
                  </a:lnTo>
                  <a:lnTo>
                    <a:pt x="138" y="249"/>
                  </a:lnTo>
                  <a:lnTo>
                    <a:pt x="115" y="235"/>
                  </a:lnTo>
                  <a:lnTo>
                    <a:pt x="115" y="235"/>
                  </a:lnTo>
                  <a:lnTo>
                    <a:pt x="104" y="231"/>
                  </a:lnTo>
                  <a:lnTo>
                    <a:pt x="93" y="228"/>
                  </a:lnTo>
                  <a:lnTo>
                    <a:pt x="73" y="218"/>
                  </a:lnTo>
                  <a:lnTo>
                    <a:pt x="54" y="207"/>
                  </a:lnTo>
                  <a:lnTo>
                    <a:pt x="36" y="195"/>
                  </a:lnTo>
                  <a:lnTo>
                    <a:pt x="36" y="195"/>
                  </a:lnTo>
                  <a:lnTo>
                    <a:pt x="20" y="189"/>
                  </a:lnTo>
                  <a:lnTo>
                    <a:pt x="14" y="186"/>
                  </a:lnTo>
                  <a:lnTo>
                    <a:pt x="8" y="182"/>
                  </a:lnTo>
                  <a:lnTo>
                    <a:pt x="3" y="177"/>
                  </a:lnTo>
                  <a:lnTo>
                    <a:pt x="1" y="173"/>
                  </a:lnTo>
                  <a:lnTo>
                    <a:pt x="0" y="167"/>
                  </a:lnTo>
                  <a:lnTo>
                    <a:pt x="2" y="160"/>
                  </a:lnTo>
                  <a:lnTo>
                    <a:pt x="2" y="160"/>
                  </a:lnTo>
                  <a:lnTo>
                    <a:pt x="6" y="154"/>
                  </a:lnTo>
                  <a:lnTo>
                    <a:pt x="13" y="147"/>
                  </a:lnTo>
                  <a:lnTo>
                    <a:pt x="20" y="142"/>
                  </a:lnTo>
                  <a:lnTo>
                    <a:pt x="29" y="136"/>
                  </a:lnTo>
                  <a:lnTo>
                    <a:pt x="47" y="126"/>
                  </a:lnTo>
                  <a:lnTo>
                    <a:pt x="63" y="117"/>
                  </a:lnTo>
                  <a:lnTo>
                    <a:pt x="63" y="117"/>
                  </a:lnTo>
                  <a:lnTo>
                    <a:pt x="124" y="90"/>
                  </a:lnTo>
                  <a:lnTo>
                    <a:pt x="188" y="62"/>
                  </a:lnTo>
                  <a:lnTo>
                    <a:pt x="221" y="49"/>
                  </a:lnTo>
                  <a:lnTo>
                    <a:pt x="255" y="36"/>
                  </a:lnTo>
                  <a:lnTo>
                    <a:pt x="289" y="24"/>
                  </a:lnTo>
                  <a:lnTo>
                    <a:pt x="322" y="13"/>
                  </a:lnTo>
                  <a:lnTo>
                    <a:pt x="322" y="13"/>
                  </a:lnTo>
                  <a:lnTo>
                    <a:pt x="340" y="7"/>
                  </a:lnTo>
                  <a:lnTo>
                    <a:pt x="356" y="3"/>
                  </a:lnTo>
                  <a:lnTo>
                    <a:pt x="364" y="1"/>
                  </a:lnTo>
                  <a:lnTo>
                    <a:pt x="371" y="0"/>
                  </a:lnTo>
                  <a:lnTo>
                    <a:pt x="380" y="0"/>
                  </a:lnTo>
                  <a:lnTo>
                    <a:pt x="390" y="1"/>
                  </a:lnTo>
                  <a:lnTo>
                    <a:pt x="390" y="1"/>
                  </a:lnTo>
                  <a:lnTo>
                    <a:pt x="394" y="2"/>
                  </a:lnTo>
                  <a:lnTo>
                    <a:pt x="397" y="3"/>
                  </a:lnTo>
                  <a:lnTo>
                    <a:pt x="400" y="5"/>
                  </a:lnTo>
                  <a:lnTo>
                    <a:pt x="403" y="6"/>
                  </a:lnTo>
                  <a:lnTo>
                    <a:pt x="403" y="6"/>
                  </a:lnTo>
                  <a:lnTo>
                    <a:pt x="409" y="6"/>
                  </a:lnTo>
                  <a:lnTo>
                    <a:pt x="413" y="5"/>
                  </a:lnTo>
                  <a:lnTo>
                    <a:pt x="417" y="4"/>
                  </a:lnTo>
                  <a:lnTo>
                    <a:pt x="419" y="4"/>
                  </a:lnTo>
                  <a:lnTo>
                    <a:pt x="419" y="4"/>
                  </a:lnTo>
                  <a:lnTo>
                    <a:pt x="422" y="5"/>
                  </a:lnTo>
                  <a:lnTo>
                    <a:pt x="422" y="6"/>
                  </a:lnTo>
                  <a:lnTo>
                    <a:pt x="422" y="6"/>
                  </a:lnTo>
                  <a:lnTo>
                    <a:pt x="436" y="14"/>
                  </a:lnTo>
                  <a:lnTo>
                    <a:pt x="449" y="21"/>
                  </a:lnTo>
                  <a:lnTo>
                    <a:pt x="464" y="28"/>
                  </a:lnTo>
                  <a:lnTo>
                    <a:pt x="479" y="33"/>
                  </a:lnTo>
                  <a:lnTo>
                    <a:pt x="509" y="43"/>
                  </a:lnTo>
                  <a:lnTo>
                    <a:pt x="540" y="52"/>
                  </a:lnTo>
                  <a:lnTo>
                    <a:pt x="540" y="52"/>
                  </a:lnTo>
                  <a:lnTo>
                    <a:pt x="570" y="61"/>
                  </a:lnTo>
                  <a:lnTo>
                    <a:pt x="599" y="68"/>
                  </a:lnTo>
                  <a:lnTo>
                    <a:pt x="599" y="68"/>
                  </a:lnTo>
                  <a:lnTo>
                    <a:pt x="651" y="81"/>
                  </a:lnTo>
                  <a:lnTo>
                    <a:pt x="697" y="95"/>
                  </a:lnTo>
                  <a:lnTo>
                    <a:pt x="697" y="95"/>
                  </a:lnTo>
                  <a:lnTo>
                    <a:pt x="721" y="102"/>
                  </a:lnTo>
                  <a:lnTo>
                    <a:pt x="742" y="111"/>
                  </a:lnTo>
                  <a:lnTo>
                    <a:pt x="742" y="111"/>
                  </a:lnTo>
                  <a:lnTo>
                    <a:pt x="746" y="120"/>
                  </a:lnTo>
                  <a:lnTo>
                    <a:pt x="750" y="129"/>
                  </a:lnTo>
                  <a:lnTo>
                    <a:pt x="751" y="135"/>
                  </a:lnTo>
                  <a:lnTo>
                    <a:pt x="751" y="140"/>
                  </a:lnTo>
                  <a:lnTo>
                    <a:pt x="751" y="145"/>
                  </a:lnTo>
                  <a:lnTo>
                    <a:pt x="749" y="152"/>
                  </a:lnTo>
                  <a:lnTo>
                    <a:pt x="749" y="152"/>
                  </a:lnTo>
                  <a:close/>
                  <a:moveTo>
                    <a:pt x="440" y="308"/>
                  </a:moveTo>
                  <a:lnTo>
                    <a:pt x="440" y="308"/>
                  </a:lnTo>
                  <a:lnTo>
                    <a:pt x="459" y="295"/>
                  </a:lnTo>
                  <a:lnTo>
                    <a:pt x="479" y="283"/>
                  </a:lnTo>
                  <a:lnTo>
                    <a:pt x="521" y="261"/>
                  </a:lnTo>
                  <a:lnTo>
                    <a:pt x="563" y="238"/>
                  </a:lnTo>
                  <a:lnTo>
                    <a:pt x="605" y="216"/>
                  </a:lnTo>
                  <a:lnTo>
                    <a:pt x="605" y="216"/>
                  </a:lnTo>
                  <a:lnTo>
                    <a:pt x="634" y="200"/>
                  </a:lnTo>
                  <a:lnTo>
                    <a:pt x="668" y="181"/>
                  </a:lnTo>
                  <a:lnTo>
                    <a:pt x="685" y="171"/>
                  </a:lnTo>
                  <a:lnTo>
                    <a:pt x="700" y="160"/>
                  </a:lnTo>
                  <a:lnTo>
                    <a:pt x="714" y="151"/>
                  </a:lnTo>
                  <a:lnTo>
                    <a:pt x="724" y="141"/>
                  </a:lnTo>
                  <a:lnTo>
                    <a:pt x="724" y="141"/>
                  </a:lnTo>
                  <a:lnTo>
                    <a:pt x="726" y="138"/>
                  </a:lnTo>
                  <a:lnTo>
                    <a:pt x="728" y="131"/>
                  </a:lnTo>
                  <a:lnTo>
                    <a:pt x="728" y="128"/>
                  </a:lnTo>
                  <a:lnTo>
                    <a:pt x="726" y="126"/>
                  </a:lnTo>
                  <a:lnTo>
                    <a:pt x="724" y="123"/>
                  </a:lnTo>
                  <a:lnTo>
                    <a:pt x="718" y="122"/>
                  </a:lnTo>
                  <a:lnTo>
                    <a:pt x="718" y="122"/>
                  </a:lnTo>
                  <a:lnTo>
                    <a:pt x="675" y="149"/>
                  </a:lnTo>
                  <a:lnTo>
                    <a:pt x="630" y="173"/>
                  </a:lnTo>
                  <a:lnTo>
                    <a:pt x="539" y="223"/>
                  </a:lnTo>
                  <a:lnTo>
                    <a:pt x="494" y="248"/>
                  </a:lnTo>
                  <a:lnTo>
                    <a:pt x="449" y="274"/>
                  </a:lnTo>
                  <a:lnTo>
                    <a:pt x="406" y="301"/>
                  </a:lnTo>
                  <a:lnTo>
                    <a:pt x="363" y="327"/>
                  </a:lnTo>
                  <a:lnTo>
                    <a:pt x="363" y="327"/>
                  </a:lnTo>
                  <a:lnTo>
                    <a:pt x="368" y="331"/>
                  </a:lnTo>
                  <a:lnTo>
                    <a:pt x="373" y="332"/>
                  </a:lnTo>
                  <a:lnTo>
                    <a:pt x="383" y="334"/>
                  </a:lnTo>
                  <a:lnTo>
                    <a:pt x="393" y="333"/>
                  </a:lnTo>
                  <a:lnTo>
                    <a:pt x="403" y="331"/>
                  </a:lnTo>
                  <a:lnTo>
                    <a:pt x="413" y="326"/>
                  </a:lnTo>
                  <a:lnTo>
                    <a:pt x="422" y="321"/>
                  </a:lnTo>
                  <a:lnTo>
                    <a:pt x="431" y="314"/>
                  </a:lnTo>
                  <a:lnTo>
                    <a:pt x="440" y="308"/>
                  </a:lnTo>
                  <a:lnTo>
                    <a:pt x="440" y="308"/>
                  </a:lnTo>
                  <a:close/>
                  <a:moveTo>
                    <a:pt x="602" y="87"/>
                  </a:moveTo>
                  <a:lnTo>
                    <a:pt x="602" y="87"/>
                  </a:lnTo>
                  <a:lnTo>
                    <a:pt x="592" y="90"/>
                  </a:lnTo>
                  <a:lnTo>
                    <a:pt x="581" y="95"/>
                  </a:lnTo>
                  <a:lnTo>
                    <a:pt x="570" y="101"/>
                  </a:lnTo>
                  <a:lnTo>
                    <a:pt x="561" y="109"/>
                  </a:lnTo>
                  <a:lnTo>
                    <a:pt x="540" y="125"/>
                  </a:lnTo>
                  <a:lnTo>
                    <a:pt x="531" y="131"/>
                  </a:lnTo>
                  <a:lnTo>
                    <a:pt x="521" y="138"/>
                  </a:lnTo>
                  <a:lnTo>
                    <a:pt x="521" y="138"/>
                  </a:lnTo>
                  <a:lnTo>
                    <a:pt x="471" y="165"/>
                  </a:lnTo>
                  <a:lnTo>
                    <a:pt x="419" y="190"/>
                  </a:lnTo>
                  <a:lnTo>
                    <a:pt x="419" y="190"/>
                  </a:lnTo>
                  <a:lnTo>
                    <a:pt x="401" y="201"/>
                  </a:lnTo>
                  <a:lnTo>
                    <a:pt x="384" y="213"/>
                  </a:lnTo>
                  <a:lnTo>
                    <a:pt x="367" y="225"/>
                  </a:lnTo>
                  <a:lnTo>
                    <a:pt x="349" y="235"/>
                  </a:lnTo>
                  <a:lnTo>
                    <a:pt x="349" y="235"/>
                  </a:lnTo>
                  <a:lnTo>
                    <a:pt x="332" y="244"/>
                  </a:lnTo>
                  <a:lnTo>
                    <a:pt x="316" y="252"/>
                  </a:lnTo>
                  <a:lnTo>
                    <a:pt x="301" y="261"/>
                  </a:lnTo>
                  <a:lnTo>
                    <a:pt x="293" y="266"/>
                  </a:lnTo>
                  <a:lnTo>
                    <a:pt x="287" y="273"/>
                  </a:lnTo>
                  <a:lnTo>
                    <a:pt x="287" y="273"/>
                  </a:lnTo>
                  <a:lnTo>
                    <a:pt x="281" y="274"/>
                  </a:lnTo>
                  <a:lnTo>
                    <a:pt x="276" y="275"/>
                  </a:lnTo>
                  <a:lnTo>
                    <a:pt x="274" y="276"/>
                  </a:lnTo>
                  <a:lnTo>
                    <a:pt x="272" y="277"/>
                  </a:lnTo>
                  <a:lnTo>
                    <a:pt x="271" y="279"/>
                  </a:lnTo>
                  <a:lnTo>
                    <a:pt x="271" y="281"/>
                  </a:lnTo>
                  <a:lnTo>
                    <a:pt x="271" y="281"/>
                  </a:lnTo>
                  <a:lnTo>
                    <a:pt x="272" y="286"/>
                  </a:lnTo>
                  <a:lnTo>
                    <a:pt x="274" y="288"/>
                  </a:lnTo>
                  <a:lnTo>
                    <a:pt x="276" y="290"/>
                  </a:lnTo>
                  <a:lnTo>
                    <a:pt x="279" y="291"/>
                  </a:lnTo>
                  <a:lnTo>
                    <a:pt x="287" y="292"/>
                  </a:lnTo>
                  <a:lnTo>
                    <a:pt x="294" y="294"/>
                  </a:lnTo>
                  <a:lnTo>
                    <a:pt x="294" y="294"/>
                  </a:lnTo>
                  <a:lnTo>
                    <a:pt x="301" y="297"/>
                  </a:lnTo>
                  <a:lnTo>
                    <a:pt x="307" y="301"/>
                  </a:lnTo>
                  <a:lnTo>
                    <a:pt x="320" y="309"/>
                  </a:lnTo>
                  <a:lnTo>
                    <a:pt x="327" y="313"/>
                  </a:lnTo>
                  <a:lnTo>
                    <a:pt x="334" y="317"/>
                  </a:lnTo>
                  <a:lnTo>
                    <a:pt x="340" y="319"/>
                  </a:lnTo>
                  <a:lnTo>
                    <a:pt x="347" y="319"/>
                  </a:lnTo>
                  <a:lnTo>
                    <a:pt x="347" y="319"/>
                  </a:lnTo>
                  <a:lnTo>
                    <a:pt x="351" y="318"/>
                  </a:lnTo>
                  <a:lnTo>
                    <a:pt x="355" y="316"/>
                  </a:lnTo>
                  <a:lnTo>
                    <a:pt x="364" y="309"/>
                  </a:lnTo>
                  <a:lnTo>
                    <a:pt x="373" y="302"/>
                  </a:lnTo>
                  <a:lnTo>
                    <a:pt x="383" y="295"/>
                  </a:lnTo>
                  <a:lnTo>
                    <a:pt x="383" y="295"/>
                  </a:lnTo>
                  <a:lnTo>
                    <a:pt x="406" y="282"/>
                  </a:lnTo>
                  <a:lnTo>
                    <a:pt x="430" y="270"/>
                  </a:lnTo>
                  <a:lnTo>
                    <a:pt x="483" y="241"/>
                  </a:lnTo>
                  <a:lnTo>
                    <a:pt x="483" y="241"/>
                  </a:lnTo>
                  <a:lnTo>
                    <a:pt x="533" y="211"/>
                  </a:lnTo>
                  <a:lnTo>
                    <a:pt x="581" y="182"/>
                  </a:lnTo>
                  <a:lnTo>
                    <a:pt x="581" y="182"/>
                  </a:lnTo>
                  <a:lnTo>
                    <a:pt x="612" y="166"/>
                  </a:lnTo>
                  <a:lnTo>
                    <a:pt x="643" y="150"/>
                  </a:lnTo>
                  <a:lnTo>
                    <a:pt x="673" y="134"/>
                  </a:lnTo>
                  <a:lnTo>
                    <a:pt x="686" y="125"/>
                  </a:lnTo>
                  <a:lnTo>
                    <a:pt x="699" y="116"/>
                  </a:lnTo>
                  <a:lnTo>
                    <a:pt x="699" y="116"/>
                  </a:lnTo>
                  <a:lnTo>
                    <a:pt x="700" y="115"/>
                  </a:lnTo>
                  <a:lnTo>
                    <a:pt x="701" y="114"/>
                  </a:lnTo>
                  <a:lnTo>
                    <a:pt x="701" y="114"/>
                  </a:lnTo>
                  <a:lnTo>
                    <a:pt x="689" y="112"/>
                  </a:lnTo>
                  <a:lnTo>
                    <a:pt x="676" y="108"/>
                  </a:lnTo>
                  <a:lnTo>
                    <a:pt x="651" y="98"/>
                  </a:lnTo>
                  <a:lnTo>
                    <a:pt x="638" y="93"/>
                  </a:lnTo>
                  <a:lnTo>
                    <a:pt x="625" y="90"/>
                  </a:lnTo>
                  <a:lnTo>
                    <a:pt x="613" y="87"/>
                  </a:lnTo>
                  <a:lnTo>
                    <a:pt x="602" y="87"/>
                  </a:lnTo>
                  <a:lnTo>
                    <a:pt x="602" y="87"/>
                  </a:lnTo>
                  <a:close/>
                  <a:moveTo>
                    <a:pt x="503" y="58"/>
                  </a:moveTo>
                  <a:lnTo>
                    <a:pt x="503" y="58"/>
                  </a:lnTo>
                  <a:lnTo>
                    <a:pt x="483" y="71"/>
                  </a:lnTo>
                  <a:lnTo>
                    <a:pt x="461" y="84"/>
                  </a:lnTo>
                  <a:lnTo>
                    <a:pt x="440" y="96"/>
                  </a:lnTo>
                  <a:lnTo>
                    <a:pt x="417" y="109"/>
                  </a:lnTo>
                  <a:lnTo>
                    <a:pt x="395" y="120"/>
                  </a:lnTo>
                  <a:lnTo>
                    <a:pt x="371" y="130"/>
                  </a:lnTo>
                  <a:lnTo>
                    <a:pt x="347" y="141"/>
                  </a:lnTo>
                  <a:lnTo>
                    <a:pt x="322" y="150"/>
                  </a:lnTo>
                  <a:lnTo>
                    <a:pt x="322" y="150"/>
                  </a:lnTo>
                  <a:lnTo>
                    <a:pt x="304" y="162"/>
                  </a:lnTo>
                  <a:lnTo>
                    <a:pt x="284" y="174"/>
                  </a:lnTo>
                  <a:lnTo>
                    <a:pt x="244" y="198"/>
                  </a:lnTo>
                  <a:lnTo>
                    <a:pt x="203" y="220"/>
                  </a:lnTo>
                  <a:lnTo>
                    <a:pt x="183" y="232"/>
                  </a:lnTo>
                  <a:lnTo>
                    <a:pt x="164" y="244"/>
                  </a:lnTo>
                  <a:lnTo>
                    <a:pt x="164" y="244"/>
                  </a:lnTo>
                  <a:lnTo>
                    <a:pt x="186" y="255"/>
                  </a:lnTo>
                  <a:lnTo>
                    <a:pt x="207" y="265"/>
                  </a:lnTo>
                  <a:lnTo>
                    <a:pt x="231" y="275"/>
                  </a:lnTo>
                  <a:lnTo>
                    <a:pt x="255" y="283"/>
                  </a:lnTo>
                  <a:lnTo>
                    <a:pt x="255" y="283"/>
                  </a:lnTo>
                  <a:lnTo>
                    <a:pt x="254" y="279"/>
                  </a:lnTo>
                  <a:lnTo>
                    <a:pt x="252" y="277"/>
                  </a:lnTo>
                  <a:lnTo>
                    <a:pt x="251" y="274"/>
                  </a:lnTo>
                  <a:lnTo>
                    <a:pt x="252" y="271"/>
                  </a:lnTo>
                  <a:lnTo>
                    <a:pt x="252" y="271"/>
                  </a:lnTo>
                  <a:lnTo>
                    <a:pt x="294" y="247"/>
                  </a:lnTo>
                  <a:lnTo>
                    <a:pt x="335" y="225"/>
                  </a:lnTo>
                  <a:lnTo>
                    <a:pt x="418" y="178"/>
                  </a:lnTo>
                  <a:lnTo>
                    <a:pt x="460" y="156"/>
                  </a:lnTo>
                  <a:lnTo>
                    <a:pt x="500" y="131"/>
                  </a:lnTo>
                  <a:lnTo>
                    <a:pt x="539" y="107"/>
                  </a:lnTo>
                  <a:lnTo>
                    <a:pt x="578" y="81"/>
                  </a:lnTo>
                  <a:lnTo>
                    <a:pt x="578" y="81"/>
                  </a:lnTo>
                  <a:lnTo>
                    <a:pt x="560" y="77"/>
                  </a:lnTo>
                  <a:lnTo>
                    <a:pt x="540" y="70"/>
                  </a:lnTo>
                  <a:lnTo>
                    <a:pt x="503" y="58"/>
                  </a:lnTo>
                  <a:lnTo>
                    <a:pt x="503" y="58"/>
                  </a:lnTo>
                  <a:close/>
                  <a:moveTo>
                    <a:pt x="408" y="28"/>
                  </a:moveTo>
                  <a:lnTo>
                    <a:pt x="408" y="28"/>
                  </a:lnTo>
                  <a:lnTo>
                    <a:pt x="378" y="40"/>
                  </a:lnTo>
                  <a:lnTo>
                    <a:pt x="349" y="53"/>
                  </a:lnTo>
                  <a:lnTo>
                    <a:pt x="321" y="66"/>
                  </a:lnTo>
                  <a:lnTo>
                    <a:pt x="292" y="79"/>
                  </a:lnTo>
                  <a:lnTo>
                    <a:pt x="292" y="79"/>
                  </a:lnTo>
                  <a:lnTo>
                    <a:pt x="270" y="87"/>
                  </a:lnTo>
                  <a:lnTo>
                    <a:pt x="248" y="95"/>
                  </a:lnTo>
                  <a:lnTo>
                    <a:pt x="226" y="104"/>
                  </a:lnTo>
                  <a:lnTo>
                    <a:pt x="204" y="112"/>
                  </a:lnTo>
                  <a:lnTo>
                    <a:pt x="204" y="112"/>
                  </a:lnTo>
                  <a:lnTo>
                    <a:pt x="198" y="117"/>
                  </a:lnTo>
                  <a:lnTo>
                    <a:pt x="190" y="123"/>
                  </a:lnTo>
                  <a:lnTo>
                    <a:pt x="184" y="128"/>
                  </a:lnTo>
                  <a:lnTo>
                    <a:pt x="176" y="132"/>
                  </a:lnTo>
                  <a:lnTo>
                    <a:pt x="176" y="132"/>
                  </a:lnTo>
                  <a:lnTo>
                    <a:pt x="119" y="161"/>
                  </a:lnTo>
                  <a:lnTo>
                    <a:pt x="63" y="190"/>
                  </a:lnTo>
                  <a:lnTo>
                    <a:pt x="63" y="190"/>
                  </a:lnTo>
                  <a:lnTo>
                    <a:pt x="72" y="198"/>
                  </a:lnTo>
                  <a:lnTo>
                    <a:pt x="81" y="204"/>
                  </a:lnTo>
                  <a:lnTo>
                    <a:pt x="92" y="210"/>
                  </a:lnTo>
                  <a:lnTo>
                    <a:pt x="103" y="215"/>
                  </a:lnTo>
                  <a:lnTo>
                    <a:pt x="125" y="225"/>
                  </a:lnTo>
                  <a:lnTo>
                    <a:pt x="136" y="230"/>
                  </a:lnTo>
                  <a:lnTo>
                    <a:pt x="146" y="235"/>
                  </a:lnTo>
                  <a:lnTo>
                    <a:pt x="146" y="235"/>
                  </a:lnTo>
                  <a:lnTo>
                    <a:pt x="173" y="221"/>
                  </a:lnTo>
                  <a:lnTo>
                    <a:pt x="200" y="206"/>
                  </a:lnTo>
                  <a:lnTo>
                    <a:pt x="252" y="174"/>
                  </a:lnTo>
                  <a:lnTo>
                    <a:pt x="279" y="159"/>
                  </a:lnTo>
                  <a:lnTo>
                    <a:pt x="306" y="144"/>
                  </a:lnTo>
                  <a:lnTo>
                    <a:pt x="334" y="132"/>
                  </a:lnTo>
                  <a:lnTo>
                    <a:pt x="349" y="126"/>
                  </a:lnTo>
                  <a:lnTo>
                    <a:pt x="363" y="122"/>
                  </a:lnTo>
                  <a:lnTo>
                    <a:pt x="363" y="122"/>
                  </a:lnTo>
                  <a:lnTo>
                    <a:pt x="378" y="113"/>
                  </a:lnTo>
                  <a:lnTo>
                    <a:pt x="393" y="105"/>
                  </a:lnTo>
                  <a:lnTo>
                    <a:pt x="423" y="89"/>
                  </a:lnTo>
                  <a:lnTo>
                    <a:pt x="454" y="72"/>
                  </a:lnTo>
                  <a:lnTo>
                    <a:pt x="468" y="65"/>
                  </a:lnTo>
                  <a:lnTo>
                    <a:pt x="483" y="55"/>
                  </a:lnTo>
                  <a:lnTo>
                    <a:pt x="483" y="55"/>
                  </a:lnTo>
                  <a:lnTo>
                    <a:pt x="484" y="53"/>
                  </a:lnTo>
                  <a:lnTo>
                    <a:pt x="484" y="52"/>
                  </a:lnTo>
                  <a:lnTo>
                    <a:pt x="484" y="50"/>
                  </a:lnTo>
                  <a:lnTo>
                    <a:pt x="484" y="50"/>
                  </a:lnTo>
                  <a:lnTo>
                    <a:pt x="462" y="45"/>
                  </a:lnTo>
                  <a:lnTo>
                    <a:pt x="444" y="39"/>
                  </a:lnTo>
                  <a:lnTo>
                    <a:pt x="426" y="33"/>
                  </a:lnTo>
                  <a:lnTo>
                    <a:pt x="408" y="28"/>
                  </a:lnTo>
                  <a:lnTo>
                    <a:pt x="408" y="28"/>
                  </a:lnTo>
                  <a:close/>
                  <a:moveTo>
                    <a:pt x="295" y="41"/>
                  </a:moveTo>
                  <a:lnTo>
                    <a:pt x="295" y="41"/>
                  </a:lnTo>
                  <a:lnTo>
                    <a:pt x="293" y="41"/>
                  </a:lnTo>
                  <a:lnTo>
                    <a:pt x="291" y="40"/>
                  </a:lnTo>
                  <a:lnTo>
                    <a:pt x="287" y="39"/>
                  </a:lnTo>
                  <a:lnTo>
                    <a:pt x="287" y="39"/>
                  </a:lnTo>
                  <a:lnTo>
                    <a:pt x="279" y="41"/>
                  </a:lnTo>
                  <a:lnTo>
                    <a:pt x="272" y="45"/>
                  </a:lnTo>
                  <a:lnTo>
                    <a:pt x="255" y="52"/>
                  </a:lnTo>
                  <a:lnTo>
                    <a:pt x="255" y="52"/>
                  </a:lnTo>
                  <a:lnTo>
                    <a:pt x="232" y="61"/>
                  </a:lnTo>
                  <a:lnTo>
                    <a:pt x="212" y="69"/>
                  </a:lnTo>
                  <a:lnTo>
                    <a:pt x="193" y="78"/>
                  </a:lnTo>
                  <a:lnTo>
                    <a:pt x="173" y="85"/>
                  </a:lnTo>
                  <a:lnTo>
                    <a:pt x="173" y="85"/>
                  </a:lnTo>
                  <a:lnTo>
                    <a:pt x="163" y="89"/>
                  </a:lnTo>
                  <a:lnTo>
                    <a:pt x="153" y="92"/>
                  </a:lnTo>
                  <a:lnTo>
                    <a:pt x="143" y="95"/>
                  </a:lnTo>
                  <a:lnTo>
                    <a:pt x="134" y="98"/>
                  </a:lnTo>
                  <a:lnTo>
                    <a:pt x="134" y="98"/>
                  </a:lnTo>
                  <a:lnTo>
                    <a:pt x="124" y="104"/>
                  </a:lnTo>
                  <a:lnTo>
                    <a:pt x="114" y="110"/>
                  </a:lnTo>
                  <a:lnTo>
                    <a:pt x="106" y="116"/>
                  </a:lnTo>
                  <a:lnTo>
                    <a:pt x="96" y="122"/>
                  </a:lnTo>
                  <a:lnTo>
                    <a:pt x="96" y="122"/>
                  </a:lnTo>
                  <a:lnTo>
                    <a:pt x="72" y="132"/>
                  </a:lnTo>
                  <a:lnTo>
                    <a:pt x="60" y="139"/>
                  </a:lnTo>
                  <a:lnTo>
                    <a:pt x="50" y="144"/>
                  </a:lnTo>
                  <a:lnTo>
                    <a:pt x="50" y="144"/>
                  </a:lnTo>
                  <a:lnTo>
                    <a:pt x="43" y="149"/>
                  </a:lnTo>
                  <a:lnTo>
                    <a:pt x="34" y="152"/>
                  </a:lnTo>
                  <a:lnTo>
                    <a:pt x="28" y="156"/>
                  </a:lnTo>
                  <a:lnTo>
                    <a:pt x="24" y="158"/>
                  </a:lnTo>
                  <a:lnTo>
                    <a:pt x="21" y="162"/>
                  </a:lnTo>
                  <a:lnTo>
                    <a:pt x="21" y="162"/>
                  </a:lnTo>
                  <a:lnTo>
                    <a:pt x="25" y="169"/>
                  </a:lnTo>
                  <a:lnTo>
                    <a:pt x="30" y="174"/>
                  </a:lnTo>
                  <a:lnTo>
                    <a:pt x="36" y="178"/>
                  </a:lnTo>
                  <a:lnTo>
                    <a:pt x="45" y="182"/>
                  </a:lnTo>
                  <a:lnTo>
                    <a:pt x="45" y="182"/>
                  </a:lnTo>
                  <a:lnTo>
                    <a:pt x="81" y="164"/>
                  </a:lnTo>
                  <a:lnTo>
                    <a:pt x="122" y="143"/>
                  </a:lnTo>
                  <a:lnTo>
                    <a:pt x="201" y="100"/>
                  </a:lnTo>
                  <a:lnTo>
                    <a:pt x="201" y="100"/>
                  </a:lnTo>
                  <a:lnTo>
                    <a:pt x="225" y="89"/>
                  </a:lnTo>
                  <a:lnTo>
                    <a:pt x="248" y="79"/>
                  </a:lnTo>
                  <a:lnTo>
                    <a:pt x="296" y="61"/>
                  </a:lnTo>
                  <a:lnTo>
                    <a:pt x="320" y="52"/>
                  </a:lnTo>
                  <a:lnTo>
                    <a:pt x="342" y="43"/>
                  </a:lnTo>
                  <a:lnTo>
                    <a:pt x="364" y="31"/>
                  </a:lnTo>
                  <a:lnTo>
                    <a:pt x="373" y="25"/>
                  </a:lnTo>
                  <a:lnTo>
                    <a:pt x="383" y="18"/>
                  </a:lnTo>
                  <a:lnTo>
                    <a:pt x="383" y="18"/>
                  </a:lnTo>
                  <a:lnTo>
                    <a:pt x="370" y="18"/>
                  </a:lnTo>
                  <a:lnTo>
                    <a:pt x="360" y="20"/>
                  </a:lnTo>
                  <a:lnTo>
                    <a:pt x="349" y="22"/>
                  </a:lnTo>
                  <a:lnTo>
                    <a:pt x="338" y="25"/>
                  </a:lnTo>
                  <a:lnTo>
                    <a:pt x="317" y="34"/>
                  </a:lnTo>
                  <a:lnTo>
                    <a:pt x="307" y="38"/>
                  </a:lnTo>
                  <a:lnTo>
                    <a:pt x="295" y="41"/>
                  </a:lnTo>
                  <a:lnTo>
                    <a:pt x="295" y="41"/>
                  </a:lnTo>
                  <a:close/>
                </a:path>
              </a:pathLst>
            </a:custGeom>
            <a:noFill/>
            <a:ln w="9525">
              <a:solidFill>
                <a:schemeClr val="tx1">
                  <a:lumMod val="75000"/>
                  <a:lumOff val="25000"/>
                </a:schemeClr>
              </a:solidFill>
              <a:rou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sp>
          <p:nvSpPr>
            <p:cNvPr id="6" name="Freeform 125"/>
            <p:cNvSpPr/>
            <p:nvPr/>
          </p:nvSpPr>
          <p:spPr bwMode="auto">
            <a:xfrm>
              <a:off x="6373813" y="2325688"/>
              <a:ext cx="15875" cy="19050"/>
            </a:xfrm>
            <a:custGeom>
              <a:avLst/>
              <a:gdLst/>
              <a:ahLst/>
              <a:cxnLst>
                <a:cxn ang="0">
                  <a:pos x="0" y="38"/>
                </a:cxn>
                <a:cxn ang="0">
                  <a:pos x="0" y="38"/>
                </a:cxn>
                <a:cxn ang="0">
                  <a:pos x="0" y="32"/>
                </a:cxn>
                <a:cxn ang="0">
                  <a:pos x="4" y="26"/>
                </a:cxn>
                <a:cxn ang="0">
                  <a:pos x="7" y="21"/>
                </a:cxn>
                <a:cxn ang="0">
                  <a:pos x="12" y="15"/>
                </a:cxn>
                <a:cxn ang="0">
                  <a:pos x="23" y="7"/>
                </a:cxn>
                <a:cxn ang="0">
                  <a:pos x="32" y="0"/>
                </a:cxn>
                <a:cxn ang="0">
                  <a:pos x="32" y="0"/>
                </a:cxn>
                <a:cxn ang="0">
                  <a:pos x="31" y="7"/>
                </a:cxn>
                <a:cxn ang="0">
                  <a:pos x="29" y="13"/>
                </a:cxn>
                <a:cxn ang="0">
                  <a:pos x="26" y="17"/>
                </a:cxn>
                <a:cxn ang="0">
                  <a:pos x="22" y="23"/>
                </a:cxn>
                <a:cxn ang="0">
                  <a:pos x="11" y="31"/>
                </a:cxn>
                <a:cxn ang="0">
                  <a:pos x="0" y="38"/>
                </a:cxn>
                <a:cxn ang="0">
                  <a:pos x="0" y="38"/>
                </a:cxn>
              </a:cxnLst>
              <a:rect l="0" t="0" r="r" b="b"/>
              <a:pathLst>
                <a:path w="32" h="38">
                  <a:moveTo>
                    <a:pt x="0" y="38"/>
                  </a:moveTo>
                  <a:lnTo>
                    <a:pt x="0" y="38"/>
                  </a:lnTo>
                  <a:lnTo>
                    <a:pt x="0" y="32"/>
                  </a:lnTo>
                  <a:lnTo>
                    <a:pt x="4" y="26"/>
                  </a:lnTo>
                  <a:lnTo>
                    <a:pt x="7" y="21"/>
                  </a:lnTo>
                  <a:lnTo>
                    <a:pt x="12" y="15"/>
                  </a:lnTo>
                  <a:lnTo>
                    <a:pt x="23" y="7"/>
                  </a:lnTo>
                  <a:lnTo>
                    <a:pt x="32" y="0"/>
                  </a:lnTo>
                  <a:lnTo>
                    <a:pt x="32" y="0"/>
                  </a:lnTo>
                  <a:lnTo>
                    <a:pt x="31" y="7"/>
                  </a:lnTo>
                  <a:lnTo>
                    <a:pt x="29" y="13"/>
                  </a:lnTo>
                  <a:lnTo>
                    <a:pt x="26" y="17"/>
                  </a:lnTo>
                  <a:lnTo>
                    <a:pt x="22" y="23"/>
                  </a:lnTo>
                  <a:lnTo>
                    <a:pt x="11" y="31"/>
                  </a:lnTo>
                  <a:lnTo>
                    <a:pt x="0" y="38"/>
                  </a:lnTo>
                  <a:lnTo>
                    <a:pt x="0" y="38"/>
                  </a:lnTo>
                  <a:close/>
                </a:path>
              </a:pathLst>
            </a:custGeom>
            <a:grpFill/>
            <a:ln w="9525">
              <a:solidFill>
                <a:schemeClr val="tx1">
                  <a:lumMod val="75000"/>
                  <a:lumOff val="25000"/>
                </a:schemeClr>
              </a:solidFill>
              <a:rou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sp>
          <p:nvSpPr>
            <p:cNvPr id="7" name="Freeform 126"/>
            <p:cNvSpPr>
              <a:spLocks noEditPoints="1"/>
            </p:cNvSpPr>
            <p:nvPr/>
          </p:nvSpPr>
          <p:spPr bwMode="auto">
            <a:xfrm>
              <a:off x="6237288" y="2035175"/>
              <a:ext cx="817563" cy="560388"/>
            </a:xfrm>
            <a:custGeom>
              <a:avLst/>
              <a:gdLst/>
              <a:ahLst/>
              <a:cxnLst>
                <a:cxn ang="0">
                  <a:pos x="91" y="444"/>
                </a:cxn>
                <a:cxn ang="0">
                  <a:pos x="627" y="160"/>
                </a:cxn>
                <a:cxn ang="0">
                  <a:pos x="1233" y="59"/>
                </a:cxn>
                <a:cxn ang="0">
                  <a:pos x="1522" y="331"/>
                </a:cxn>
                <a:cxn ang="0">
                  <a:pos x="1023" y="693"/>
                </a:cxn>
                <a:cxn ang="0">
                  <a:pos x="734" y="978"/>
                </a:cxn>
                <a:cxn ang="0">
                  <a:pos x="458" y="947"/>
                </a:cxn>
                <a:cxn ang="0">
                  <a:pos x="44" y="670"/>
                </a:cxn>
                <a:cxn ang="0">
                  <a:pos x="1404" y="260"/>
                </a:cxn>
                <a:cxn ang="0">
                  <a:pos x="1033" y="662"/>
                </a:cxn>
                <a:cxn ang="0">
                  <a:pos x="1508" y="310"/>
                </a:cxn>
                <a:cxn ang="0">
                  <a:pos x="1513" y="172"/>
                </a:cxn>
                <a:cxn ang="0">
                  <a:pos x="1082" y="33"/>
                </a:cxn>
                <a:cxn ang="0">
                  <a:pos x="798" y="417"/>
                </a:cxn>
                <a:cxn ang="0">
                  <a:pos x="1519" y="172"/>
                </a:cxn>
                <a:cxn ang="0">
                  <a:pos x="873" y="810"/>
                </a:cxn>
                <a:cxn ang="0">
                  <a:pos x="836" y="624"/>
                </a:cxn>
                <a:cxn ang="0">
                  <a:pos x="854" y="662"/>
                </a:cxn>
                <a:cxn ang="0">
                  <a:pos x="782" y="603"/>
                </a:cxn>
                <a:cxn ang="0">
                  <a:pos x="705" y="720"/>
                </a:cxn>
                <a:cxn ang="0">
                  <a:pos x="828" y="779"/>
                </a:cxn>
                <a:cxn ang="0">
                  <a:pos x="601" y="867"/>
                </a:cxn>
                <a:cxn ang="0">
                  <a:pos x="545" y="584"/>
                </a:cxn>
                <a:cxn ang="0">
                  <a:pos x="556" y="690"/>
                </a:cxn>
                <a:cxn ang="0">
                  <a:pos x="697" y="704"/>
                </a:cxn>
                <a:cxn ang="0">
                  <a:pos x="601" y="702"/>
                </a:cxn>
                <a:cxn ang="0">
                  <a:pos x="537" y="841"/>
                </a:cxn>
                <a:cxn ang="0">
                  <a:pos x="664" y="775"/>
                </a:cxn>
                <a:cxn ang="0">
                  <a:pos x="589" y="877"/>
                </a:cxn>
                <a:cxn ang="0">
                  <a:pos x="488" y="818"/>
                </a:cxn>
                <a:cxn ang="0">
                  <a:pos x="326" y="777"/>
                </a:cxn>
                <a:cxn ang="0">
                  <a:pos x="227" y="667"/>
                </a:cxn>
                <a:cxn ang="0">
                  <a:pos x="119" y="605"/>
                </a:cxn>
                <a:cxn ang="0">
                  <a:pos x="626" y="1015"/>
                </a:cxn>
                <a:cxn ang="0">
                  <a:pos x="407" y="572"/>
                </a:cxn>
                <a:cxn ang="0">
                  <a:pos x="555" y="867"/>
                </a:cxn>
                <a:cxn ang="0">
                  <a:pos x="475" y="895"/>
                </a:cxn>
                <a:cxn ang="0">
                  <a:pos x="448" y="765"/>
                </a:cxn>
                <a:cxn ang="0">
                  <a:pos x="475" y="724"/>
                </a:cxn>
                <a:cxn ang="0">
                  <a:pos x="478" y="644"/>
                </a:cxn>
                <a:cxn ang="0">
                  <a:pos x="388" y="727"/>
                </a:cxn>
                <a:cxn ang="0">
                  <a:pos x="420" y="525"/>
                </a:cxn>
                <a:cxn ang="0">
                  <a:pos x="288" y="489"/>
                </a:cxn>
                <a:cxn ang="0">
                  <a:pos x="435" y="623"/>
                </a:cxn>
                <a:cxn ang="0">
                  <a:pos x="367" y="621"/>
                </a:cxn>
                <a:cxn ang="0">
                  <a:pos x="330" y="617"/>
                </a:cxn>
                <a:cxn ang="0">
                  <a:pos x="430" y="628"/>
                </a:cxn>
                <a:cxn ang="0">
                  <a:pos x="332" y="799"/>
                </a:cxn>
                <a:cxn ang="0">
                  <a:pos x="246" y="345"/>
                </a:cxn>
                <a:cxn ang="0">
                  <a:pos x="306" y="435"/>
                </a:cxn>
                <a:cxn ang="0">
                  <a:pos x="230" y="535"/>
                </a:cxn>
                <a:cxn ang="0">
                  <a:pos x="219" y="562"/>
                </a:cxn>
                <a:cxn ang="0">
                  <a:pos x="230" y="610"/>
                </a:cxn>
                <a:cxn ang="0">
                  <a:pos x="334" y="579"/>
                </a:cxn>
                <a:cxn ang="0">
                  <a:pos x="292" y="665"/>
                </a:cxn>
                <a:cxn ang="0">
                  <a:pos x="147" y="455"/>
                </a:cxn>
                <a:cxn ang="0">
                  <a:pos x="91" y="480"/>
                </a:cxn>
                <a:cxn ang="0">
                  <a:pos x="167" y="500"/>
                </a:cxn>
                <a:cxn ang="0">
                  <a:pos x="155" y="501"/>
                </a:cxn>
                <a:cxn ang="0">
                  <a:pos x="158" y="585"/>
                </a:cxn>
                <a:cxn ang="0">
                  <a:pos x="82" y="516"/>
                </a:cxn>
              </a:cxnLst>
              <a:rect l="0" t="0" r="r" b="b"/>
              <a:pathLst>
                <a:path w="1545" h="1058">
                  <a:moveTo>
                    <a:pt x="96" y="538"/>
                  </a:moveTo>
                  <a:lnTo>
                    <a:pt x="96" y="538"/>
                  </a:lnTo>
                  <a:lnTo>
                    <a:pt x="90" y="537"/>
                  </a:lnTo>
                  <a:lnTo>
                    <a:pt x="85" y="537"/>
                  </a:lnTo>
                  <a:lnTo>
                    <a:pt x="72" y="539"/>
                  </a:lnTo>
                  <a:lnTo>
                    <a:pt x="60" y="542"/>
                  </a:lnTo>
                  <a:lnTo>
                    <a:pt x="49" y="546"/>
                  </a:lnTo>
                  <a:lnTo>
                    <a:pt x="36" y="549"/>
                  </a:lnTo>
                  <a:lnTo>
                    <a:pt x="24" y="552"/>
                  </a:lnTo>
                  <a:lnTo>
                    <a:pt x="19" y="552"/>
                  </a:lnTo>
                  <a:lnTo>
                    <a:pt x="13" y="552"/>
                  </a:lnTo>
                  <a:lnTo>
                    <a:pt x="7" y="550"/>
                  </a:lnTo>
                  <a:lnTo>
                    <a:pt x="1" y="547"/>
                  </a:lnTo>
                  <a:lnTo>
                    <a:pt x="1" y="547"/>
                  </a:lnTo>
                  <a:lnTo>
                    <a:pt x="1" y="542"/>
                  </a:lnTo>
                  <a:lnTo>
                    <a:pt x="3" y="535"/>
                  </a:lnTo>
                  <a:lnTo>
                    <a:pt x="5" y="531"/>
                  </a:lnTo>
                  <a:lnTo>
                    <a:pt x="7" y="527"/>
                  </a:lnTo>
                  <a:lnTo>
                    <a:pt x="9" y="524"/>
                  </a:lnTo>
                  <a:lnTo>
                    <a:pt x="12" y="522"/>
                  </a:lnTo>
                  <a:lnTo>
                    <a:pt x="20" y="517"/>
                  </a:lnTo>
                  <a:lnTo>
                    <a:pt x="20" y="517"/>
                  </a:lnTo>
                  <a:lnTo>
                    <a:pt x="25" y="509"/>
                  </a:lnTo>
                  <a:lnTo>
                    <a:pt x="31" y="500"/>
                  </a:lnTo>
                  <a:lnTo>
                    <a:pt x="45" y="485"/>
                  </a:lnTo>
                  <a:lnTo>
                    <a:pt x="60" y="471"/>
                  </a:lnTo>
                  <a:lnTo>
                    <a:pt x="75" y="458"/>
                  </a:lnTo>
                  <a:lnTo>
                    <a:pt x="91" y="444"/>
                  </a:lnTo>
                  <a:lnTo>
                    <a:pt x="106" y="431"/>
                  </a:lnTo>
                  <a:lnTo>
                    <a:pt x="113" y="423"/>
                  </a:lnTo>
                  <a:lnTo>
                    <a:pt x="119" y="414"/>
                  </a:lnTo>
                  <a:lnTo>
                    <a:pt x="125" y="406"/>
                  </a:lnTo>
                  <a:lnTo>
                    <a:pt x="130" y="396"/>
                  </a:lnTo>
                  <a:lnTo>
                    <a:pt x="130" y="396"/>
                  </a:lnTo>
                  <a:lnTo>
                    <a:pt x="135" y="394"/>
                  </a:lnTo>
                  <a:lnTo>
                    <a:pt x="140" y="391"/>
                  </a:lnTo>
                  <a:lnTo>
                    <a:pt x="143" y="388"/>
                  </a:lnTo>
                  <a:lnTo>
                    <a:pt x="147" y="384"/>
                  </a:lnTo>
                  <a:lnTo>
                    <a:pt x="147" y="384"/>
                  </a:lnTo>
                  <a:lnTo>
                    <a:pt x="159" y="381"/>
                  </a:lnTo>
                  <a:lnTo>
                    <a:pt x="171" y="377"/>
                  </a:lnTo>
                  <a:lnTo>
                    <a:pt x="182" y="373"/>
                  </a:lnTo>
                  <a:lnTo>
                    <a:pt x="193" y="367"/>
                  </a:lnTo>
                  <a:lnTo>
                    <a:pt x="215" y="355"/>
                  </a:lnTo>
                  <a:lnTo>
                    <a:pt x="235" y="342"/>
                  </a:lnTo>
                  <a:lnTo>
                    <a:pt x="235" y="342"/>
                  </a:lnTo>
                  <a:lnTo>
                    <a:pt x="227" y="337"/>
                  </a:lnTo>
                  <a:lnTo>
                    <a:pt x="220" y="332"/>
                  </a:lnTo>
                  <a:lnTo>
                    <a:pt x="215" y="326"/>
                  </a:lnTo>
                  <a:lnTo>
                    <a:pt x="210" y="318"/>
                  </a:lnTo>
                  <a:lnTo>
                    <a:pt x="210" y="318"/>
                  </a:lnTo>
                  <a:lnTo>
                    <a:pt x="278" y="295"/>
                  </a:lnTo>
                  <a:lnTo>
                    <a:pt x="347" y="270"/>
                  </a:lnTo>
                  <a:lnTo>
                    <a:pt x="417" y="243"/>
                  </a:lnTo>
                  <a:lnTo>
                    <a:pt x="487" y="215"/>
                  </a:lnTo>
                  <a:lnTo>
                    <a:pt x="627" y="160"/>
                  </a:lnTo>
                  <a:lnTo>
                    <a:pt x="697" y="132"/>
                  </a:lnTo>
                  <a:lnTo>
                    <a:pt x="766" y="105"/>
                  </a:lnTo>
                  <a:lnTo>
                    <a:pt x="766" y="105"/>
                  </a:lnTo>
                  <a:lnTo>
                    <a:pt x="829" y="83"/>
                  </a:lnTo>
                  <a:lnTo>
                    <a:pt x="894" y="61"/>
                  </a:lnTo>
                  <a:lnTo>
                    <a:pt x="1026" y="19"/>
                  </a:lnTo>
                  <a:lnTo>
                    <a:pt x="1026" y="19"/>
                  </a:lnTo>
                  <a:lnTo>
                    <a:pt x="1052" y="13"/>
                  </a:lnTo>
                  <a:lnTo>
                    <a:pt x="1064" y="8"/>
                  </a:lnTo>
                  <a:lnTo>
                    <a:pt x="1069" y="4"/>
                  </a:lnTo>
                  <a:lnTo>
                    <a:pt x="1074" y="0"/>
                  </a:lnTo>
                  <a:lnTo>
                    <a:pt x="1074" y="0"/>
                  </a:lnTo>
                  <a:lnTo>
                    <a:pt x="1074" y="1"/>
                  </a:lnTo>
                  <a:lnTo>
                    <a:pt x="1075" y="2"/>
                  </a:lnTo>
                  <a:lnTo>
                    <a:pt x="1079" y="3"/>
                  </a:lnTo>
                  <a:lnTo>
                    <a:pt x="1081" y="4"/>
                  </a:lnTo>
                  <a:lnTo>
                    <a:pt x="1081" y="5"/>
                  </a:lnTo>
                  <a:lnTo>
                    <a:pt x="1081" y="8"/>
                  </a:lnTo>
                  <a:lnTo>
                    <a:pt x="1081" y="8"/>
                  </a:lnTo>
                  <a:lnTo>
                    <a:pt x="1084" y="4"/>
                  </a:lnTo>
                  <a:lnTo>
                    <a:pt x="1087" y="4"/>
                  </a:lnTo>
                  <a:lnTo>
                    <a:pt x="1099" y="3"/>
                  </a:lnTo>
                  <a:lnTo>
                    <a:pt x="1099" y="3"/>
                  </a:lnTo>
                  <a:lnTo>
                    <a:pt x="1109" y="10"/>
                  </a:lnTo>
                  <a:lnTo>
                    <a:pt x="1113" y="13"/>
                  </a:lnTo>
                  <a:lnTo>
                    <a:pt x="1116" y="18"/>
                  </a:lnTo>
                  <a:lnTo>
                    <a:pt x="1116" y="18"/>
                  </a:lnTo>
                  <a:lnTo>
                    <a:pt x="1233" y="59"/>
                  </a:lnTo>
                  <a:lnTo>
                    <a:pt x="1263" y="70"/>
                  </a:lnTo>
                  <a:lnTo>
                    <a:pt x="1291" y="78"/>
                  </a:lnTo>
                  <a:lnTo>
                    <a:pt x="1320" y="86"/>
                  </a:lnTo>
                  <a:lnTo>
                    <a:pt x="1346" y="92"/>
                  </a:lnTo>
                  <a:lnTo>
                    <a:pt x="1346" y="92"/>
                  </a:lnTo>
                  <a:lnTo>
                    <a:pt x="1391" y="110"/>
                  </a:lnTo>
                  <a:lnTo>
                    <a:pt x="1436" y="128"/>
                  </a:lnTo>
                  <a:lnTo>
                    <a:pt x="1460" y="136"/>
                  </a:lnTo>
                  <a:lnTo>
                    <a:pt x="1482" y="144"/>
                  </a:lnTo>
                  <a:lnTo>
                    <a:pt x="1506" y="151"/>
                  </a:lnTo>
                  <a:lnTo>
                    <a:pt x="1530" y="156"/>
                  </a:lnTo>
                  <a:lnTo>
                    <a:pt x="1530" y="156"/>
                  </a:lnTo>
                  <a:lnTo>
                    <a:pt x="1532" y="160"/>
                  </a:lnTo>
                  <a:lnTo>
                    <a:pt x="1534" y="161"/>
                  </a:lnTo>
                  <a:lnTo>
                    <a:pt x="1538" y="164"/>
                  </a:lnTo>
                  <a:lnTo>
                    <a:pt x="1542" y="167"/>
                  </a:lnTo>
                  <a:lnTo>
                    <a:pt x="1544" y="170"/>
                  </a:lnTo>
                  <a:lnTo>
                    <a:pt x="1545" y="172"/>
                  </a:lnTo>
                  <a:lnTo>
                    <a:pt x="1545" y="172"/>
                  </a:lnTo>
                  <a:lnTo>
                    <a:pt x="1539" y="211"/>
                  </a:lnTo>
                  <a:lnTo>
                    <a:pt x="1536" y="245"/>
                  </a:lnTo>
                  <a:lnTo>
                    <a:pt x="1533" y="280"/>
                  </a:lnTo>
                  <a:lnTo>
                    <a:pt x="1530" y="317"/>
                  </a:lnTo>
                  <a:lnTo>
                    <a:pt x="1530" y="317"/>
                  </a:lnTo>
                  <a:lnTo>
                    <a:pt x="1527" y="319"/>
                  </a:lnTo>
                  <a:lnTo>
                    <a:pt x="1525" y="322"/>
                  </a:lnTo>
                  <a:lnTo>
                    <a:pt x="1522" y="331"/>
                  </a:lnTo>
                  <a:lnTo>
                    <a:pt x="1522" y="331"/>
                  </a:lnTo>
                  <a:lnTo>
                    <a:pt x="1520" y="331"/>
                  </a:lnTo>
                  <a:lnTo>
                    <a:pt x="1518" y="331"/>
                  </a:lnTo>
                  <a:lnTo>
                    <a:pt x="1518" y="332"/>
                  </a:lnTo>
                  <a:lnTo>
                    <a:pt x="1519" y="333"/>
                  </a:lnTo>
                  <a:lnTo>
                    <a:pt x="1519" y="333"/>
                  </a:lnTo>
                  <a:lnTo>
                    <a:pt x="1510" y="335"/>
                  </a:lnTo>
                  <a:lnTo>
                    <a:pt x="1504" y="338"/>
                  </a:lnTo>
                  <a:lnTo>
                    <a:pt x="1496" y="344"/>
                  </a:lnTo>
                  <a:lnTo>
                    <a:pt x="1488" y="350"/>
                  </a:lnTo>
                  <a:lnTo>
                    <a:pt x="1488" y="350"/>
                  </a:lnTo>
                  <a:lnTo>
                    <a:pt x="1473" y="358"/>
                  </a:lnTo>
                  <a:lnTo>
                    <a:pt x="1458" y="366"/>
                  </a:lnTo>
                  <a:lnTo>
                    <a:pt x="1443" y="376"/>
                  </a:lnTo>
                  <a:lnTo>
                    <a:pt x="1429" y="386"/>
                  </a:lnTo>
                  <a:lnTo>
                    <a:pt x="1372" y="427"/>
                  </a:lnTo>
                  <a:lnTo>
                    <a:pt x="1372" y="427"/>
                  </a:lnTo>
                  <a:lnTo>
                    <a:pt x="1288" y="487"/>
                  </a:lnTo>
                  <a:lnTo>
                    <a:pt x="1204" y="549"/>
                  </a:lnTo>
                  <a:lnTo>
                    <a:pt x="1121" y="613"/>
                  </a:lnTo>
                  <a:lnTo>
                    <a:pt x="1040" y="678"/>
                  </a:lnTo>
                  <a:lnTo>
                    <a:pt x="1040" y="678"/>
                  </a:lnTo>
                  <a:lnTo>
                    <a:pt x="1036" y="685"/>
                  </a:lnTo>
                  <a:lnTo>
                    <a:pt x="1034" y="689"/>
                  </a:lnTo>
                  <a:lnTo>
                    <a:pt x="1031" y="692"/>
                  </a:lnTo>
                  <a:lnTo>
                    <a:pt x="1031" y="692"/>
                  </a:lnTo>
                  <a:lnTo>
                    <a:pt x="1028" y="693"/>
                  </a:lnTo>
                  <a:lnTo>
                    <a:pt x="1026" y="693"/>
                  </a:lnTo>
                  <a:lnTo>
                    <a:pt x="1023" y="693"/>
                  </a:lnTo>
                  <a:lnTo>
                    <a:pt x="1021" y="695"/>
                  </a:lnTo>
                  <a:lnTo>
                    <a:pt x="1021" y="695"/>
                  </a:lnTo>
                  <a:lnTo>
                    <a:pt x="964" y="745"/>
                  </a:lnTo>
                  <a:lnTo>
                    <a:pt x="906" y="795"/>
                  </a:lnTo>
                  <a:lnTo>
                    <a:pt x="906" y="795"/>
                  </a:lnTo>
                  <a:lnTo>
                    <a:pt x="888" y="812"/>
                  </a:lnTo>
                  <a:lnTo>
                    <a:pt x="878" y="820"/>
                  </a:lnTo>
                  <a:lnTo>
                    <a:pt x="871" y="830"/>
                  </a:lnTo>
                  <a:lnTo>
                    <a:pt x="871" y="830"/>
                  </a:lnTo>
                  <a:lnTo>
                    <a:pt x="861" y="833"/>
                  </a:lnTo>
                  <a:lnTo>
                    <a:pt x="852" y="837"/>
                  </a:lnTo>
                  <a:lnTo>
                    <a:pt x="843" y="842"/>
                  </a:lnTo>
                  <a:lnTo>
                    <a:pt x="834" y="846"/>
                  </a:lnTo>
                  <a:lnTo>
                    <a:pt x="819" y="858"/>
                  </a:lnTo>
                  <a:lnTo>
                    <a:pt x="806" y="871"/>
                  </a:lnTo>
                  <a:lnTo>
                    <a:pt x="794" y="885"/>
                  </a:lnTo>
                  <a:lnTo>
                    <a:pt x="782" y="900"/>
                  </a:lnTo>
                  <a:lnTo>
                    <a:pt x="770" y="917"/>
                  </a:lnTo>
                  <a:lnTo>
                    <a:pt x="760" y="934"/>
                  </a:lnTo>
                  <a:lnTo>
                    <a:pt x="760" y="934"/>
                  </a:lnTo>
                  <a:lnTo>
                    <a:pt x="751" y="944"/>
                  </a:lnTo>
                  <a:lnTo>
                    <a:pt x="745" y="955"/>
                  </a:lnTo>
                  <a:lnTo>
                    <a:pt x="745" y="955"/>
                  </a:lnTo>
                  <a:lnTo>
                    <a:pt x="742" y="961"/>
                  </a:lnTo>
                  <a:lnTo>
                    <a:pt x="740" y="967"/>
                  </a:lnTo>
                  <a:lnTo>
                    <a:pt x="738" y="973"/>
                  </a:lnTo>
                  <a:lnTo>
                    <a:pt x="734" y="978"/>
                  </a:lnTo>
                  <a:lnTo>
                    <a:pt x="734" y="978"/>
                  </a:lnTo>
                  <a:lnTo>
                    <a:pt x="727" y="983"/>
                  </a:lnTo>
                  <a:lnTo>
                    <a:pt x="718" y="987"/>
                  </a:lnTo>
                  <a:lnTo>
                    <a:pt x="707" y="992"/>
                  </a:lnTo>
                  <a:lnTo>
                    <a:pt x="695" y="998"/>
                  </a:lnTo>
                  <a:lnTo>
                    <a:pt x="695" y="998"/>
                  </a:lnTo>
                  <a:lnTo>
                    <a:pt x="672" y="1010"/>
                  </a:lnTo>
                  <a:lnTo>
                    <a:pt x="649" y="1020"/>
                  </a:lnTo>
                  <a:lnTo>
                    <a:pt x="649" y="1020"/>
                  </a:lnTo>
                  <a:lnTo>
                    <a:pt x="641" y="1025"/>
                  </a:lnTo>
                  <a:lnTo>
                    <a:pt x="632" y="1030"/>
                  </a:lnTo>
                  <a:lnTo>
                    <a:pt x="618" y="1040"/>
                  </a:lnTo>
                  <a:lnTo>
                    <a:pt x="604" y="1050"/>
                  </a:lnTo>
                  <a:lnTo>
                    <a:pt x="597" y="1055"/>
                  </a:lnTo>
                  <a:lnTo>
                    <a:pt x="588" y="1058"/>
                  </a:lnTo>
                  <a:lnTo>
                    <a:pt x="588" y="1058"/>
                  </a:lnTo>
                  <a:lnTo>
                    <a:pt x="560" y="1032"/>
                  </a:lnTo>
                  <a:lnTo>
                    <a:pt x="534" y="1008"/>
                  </a:lnTo>
                  <a:lnTo>
                    <a:pt x="520" y="996"/>
                  </a:lnTo>
                  <a:lnTo>
                    <a:pt x="506" y="986"/>
                  </a:lnTo>
                  <a:lnTo>
                    <a:pt x="491" y="977"/>
                  </a:lnTo>
                  <a:lnTo>
                    <a:pt x="477" y="969"/>
                  </a:lnTo>
                  <a:lnTo>
                    <a:pt x="477" y="969"/>
                  </a:lnTo>
                  <a:lnTo>
                    <a:pt x="476" y="967"/>
                  </a:lnTo>
                  <a:lnTo>
                    <a:pt x="476" y="965"/>
                  </a:lnTo>
                  <a:lnTo>
                    <a:pt x="475" y="963"/>
                  </a:lnTo>
                  <a:lnTo>
                    <a:pt x="475" y="961"/>
                  </a:lnTo>
                  <a:lnTo>
                    <a:pt x="475" y="961"/>
                  </a:lnTo>
                  <a:lnTo>
                    <a:pt x="458" y="947"/>
                  </a:lnTo>
                  <a:lnTo>
                    <a:pt x="439" y="934"/>
                  </a:lnTo>
                  <a:lnTo>
                    <a:pt x="400" y="909"/>
                  </a:lnTo>
                  <a:lnTo>
                    <a:pt x="400" y="909"/>
                  </a:lnTo>
                  <a:lnTo>
                    <a:pt x="361" y="883"/>
                  </a:lnTo>
                  <a:lnTo>
                    <a:pt x="321" y="856"/>
                  </a:lnTo>
                  <a:lnTo>
                    <a:pt x="321" y="856"/>
                  </a:lnTo>
                  <a:lnTo>
                    <a:pt x="308" y="847"/>
                  </a:lnTo>
                  <a:lnTo>
                    <a:pt x="295" y="840"/>
                  </a:lnTo>
                  <a:lnTo>
                    <a:pt x="283" y="832"/>
                  </a:lnTo>
                  <a:lnTo>
                    <a:pt x="272" y="823"/>
                  </a:lnTo>
                  <a:lnTo>
                    <a:pt x="272" y="823"/>
                  </a:lnTo>
                  <a:lnTo>
                    <a:pt x="266" y="820"/>
                  </a:lnTo>
                  <a:lnTo>
                    <a:pt x="262" y="820"/>
                  </a:lnTo>
                  <a:lnTo>
                    <a:pt x="257" y="820"/>
                  </a:lnTo>
                  <a:lnTo>
                    <a:pt x="257" y="820"/>
                  </a:lnTo>
                  <a:lnTo>
                    <a:pt x="252" y="813"/>
                  </a:lnTo>
                  <a:lnTo>
                    <a:pt x="250" y="810"/>
                  </a:lnTo>
                  <a:lnTo>
                    <a:pt x="247" y="805"/>
                  </a:lnTo>
                  <a:lnTo>
                    <a:pt x="247" y="805"/>
                  </a:lnTo>
                  <a:lnTo>
                    <a:pt x="227" y="795"/>
                  </a:lnTo>
                  <a:lnTo>
                    <a:pt x="207" y="783"/>
                  </a:lnTo>
                  <a:lnTo>
                    <a:pt x="170" y="757"/>
                  </a:lnTo>
                  <a:lnTo>
                    <a:pt x="132" y="730"/>
                  </a:lnTo>
                  <a:lnTo>
                    <a:pt x="95" y="705"/>
                  </a:lnTo>
                  <a:lnTo>
                    <a:pt x="95" y="705"/>
                  </a:lnTo>
                  <a:lnTo>
                    <a:pt x="70" y="686"/>
                  </a:lnTo>
                  <a:lnTo>
                    <a:pt x="57" y="678"/>
                  </a:lnTo>
                  <a:lnTo>
                    <a:pt x="44" y="670"/>
                  </a:lnTo>
                  <a:lnTo>
                    <a:pt x="44" y="670"/>
                  </a:lnTo>
                  <a:lnTo>
                    <a:pt x="39" y="668"/>
                  </a:lnTo>
                  <a:lnTo>
                    <a:pt x="34" y="667"/>
                  </a:lnTo>
                  <a:lnTo>
                    <a:pt x="28" y="666"/>
                  </a:lnTo>
                  <a:lnTo>
                    <a:pt x="23" y="663"/>
                  </a:lnTo>
                  <a:lnTo>
                    <a:pt x="23" y="663"/>
                  </a:lnTo>
                  <a:lnTo>
                    <a:pt x="18" y="659"/>
                  </a:lnTo>
                  <a:lnTo>
                    <a:pt x="13" y="653"/>
                  </a:lnTo>
                  <a:lnTo>
                    <a:pt x="8" y="649"/>
                  </a:lnTo>
                  <a:lnTo>
                    <a:pt x="5" y="647"/>
                  </a:lnTo>
                  <a:lnTo>
                    <a:pt x="1" y="646"/>
                  </a:lnTo>
                  <a:lnTo>
                    <a:pt x="1" y="646"/>
                  </a:lnTo>
                  <a:lnTo>
                    <a:pt x="0" y="639"/>
                  </a:lnTo>
                  <a:lnTo>
                    <a:pt x="1" y="634"/>
                  </a:lnTo>
                  <a:lnTo>
                    <a:pt x="4" y="629"/>
                  </a:lnTo>
                  <a:lnTo>
                    <a:pt x="9" y="622"/>
                  </a:lnTo>
                  <a:lnTo>
                    <a:pt x="9" y="622"/>
                  </a:lnTo>
                  <a:lnTo>
                    <a:pt x="13" y="618"/>
                  </a:lnTo>
                  <a:lnTo>
                    <a:pt x="19" y="613"/>
                  </a:lnTo>
                  <a:lnTo>
                    <a:pt x="31" y="603"/>
                  </a:lnTo>
                  <a:lnTo>
                    <a:pt x="60" y="584"/>
                  </a:lnTo>
                  <a:lnTo>
                    <a:pt x="60" y="584"/>
                  </a:lnTo>
                  <a:lnTo>
                    <a:pt x="72" y="574"/>
                  </a:lnTo>
                  <a:lnTo>
                    <a:pt x="81" y="563"/>
                  </a:lnTo>
                  <a:lnTo>
                    <a:pt x="88" y="552"/>
                  </a:lnTo>
                  <a:lnTo>
                    <a:pt x="96" y="538"/>
                  </a:lnTo>
                  <a:lnTo>
                    <a:pt x="96" y="538"/>
                  </a:lnTo>
                  <a:close/>
                  <a:moveTo>
                    <a:pt x="1404" y="260"/>
                  </a:moveTo>
                  <a:lnTo>
                    <a:pt x="1404" y="260"/>
                  </a:lnTo>
                  <a:lnTo>
                    <a:pt x="1379" y="273"/>
                  </a:lnTo>
                  <a:lnTo>
                    <a:pt x="1355" y="287"/>
                  </a:lnTo>
                  <a:lnTo>
                    <a:pt x="1331" y="302"/>
                  </a:lnTo>
                  <a:lnTo>
                    <a:pt x="1308" y="318"/>
                  </a:lnTo>
                  <a:lnTo>
                    <a:pt x="1262" y="350"/>
                  </a:lnTo>
                  <a:lnTo>
                    <a:pt x="1216" y="382"/>
                  </a:lnTo>
                  <a:lnTo>
                    <a:pt x="1216" y="382"/>
                  </a:lnTo>
                  <a:lnTo>
                    <a:pt x="1193" y="398"/>
                  </a:lnTo>
                  <a:lnTo>
                    <a:pt x="1171" y="414"/>
                  </a:lnTo>
                  <a:lnTo>
                    <a:pt x="1126" y="449"/>
                  </a:lnTo>
                  <a:lnTo>
                    <a:pt x="1082" y="483"/>
                  </a:lnTo>
                  <a:lnTo>
                    <a:pt x="1038" y="516"/>
                  </a:lnTo>
                  <a:lnTo>
                    <a:pt x="1038" y="516"/>
                  </a:lnTo>
                  <a:lnTo>
                    <a:pt x="1039" y="519"/>
                  </a:lnTo>
                  <a:lnTo>
                    <a:pt x="1040" y="522"/>
                  </a:lnTo>
                  <a:lnTo>
                    <a:pt x="1042" y="525"/>
                  </a:lnTo>
                  <a:lnTo>
                    <a:pt x="1042" y="528"/>
                  </a:lnTo>
                  <a:lnTo>
                    <a:pt x="1042" y="528"/>
                  </a:lnTo>
                  <a:lnTo>
                    <a:pt x="1039" y="534"/>
                  </a:lnTo>
                  <a:lnTo>
                    <a:pt x="1038" y="541"/>
                  </a:lnTo>
                  <a:lnTo>
                    <a:pt x="1036" y="555"/>
                  </a:lnTo>
                  <a:lnTo>
                    <a:pt x="1035" y="571"/>
                  </a:lnTo>
                  <a:lnTo>
                    <a:pt x="1035" y="589"/>
                  </a:lnTo>
                  <a:lnTo>
                    <a:pt x="1036" y="625"/>
                  </a:lnTo>
                  <a:lnTo>
                    <a:pt x="1035" y="644"/>
                  </a:lnTo>
                  <a:lnTo>
                    <a:pt x="1033" y="662"/>
                  </a:lnTo>
                  <a:lnTo>
                    <a:pt x="1033" y="662"/>
                  </a:lnTo>
                  <a:lnTo>
                    <a:pt x="1054" y="647"/>
                  </a:lnTo>
                  <a:lnTo>
                    <a:pt x="1076" y="631"/>
                  </a:lnTo>
                  <a:lnTo>
                    <a:pt x="1120" y="595"/>
                  </a:lnTo>
                  <a:lnTo>
                    <a:pt x="1120" y="595"/>
                  </a:lnTo>
                  <a:lnTo>
                    <a:pt x="1157" y="567"/>
                  </a:lnTo>
                  <a:lnTo>
                    <a:pt x="1194" y="539"/>
                  </a:lnTo>
                  <a:lnTo>
                    <a:pt x="1269" y="484"/>
                  </a:lnTo>
                  <a:lnTo>
                    <a:pt x="1269" y="484"/>
                  </a:lnTo>
                  <a:lnTo>
                    <a:pt x="1330" y="440"/>
                  </a:lnTo>
                  <a:lnTo>
                    <a:pt x="1388" y="396"/>
                  </a:lnTo>
                  <a:lnTo>
                    <a:pt x="1388" y="396"/>
                  </a:lnTo>
                  <a:lnTo>
                    <a:pt x="1418" y="373"/>
                  </a:lnTo>
                  <a:lnTo>
                    <a:pt x="1433" y="361"/>
                  </a:lnTo>
                  <a:lnTo>
                    <a:pt x="1447" y="350"/>
                  </a:lnTo>
                  <a:lnTo>
                    <a:pt x="1447" y="350"/>
                  </a:lnTo>
                  <a:lnTo>
                    <a:pt x="1459" y="344"/>
                  </a:lnTo>
                  <a:lnTo>
                    <a:pt x="1470" y="338"/>
                  </a:lnTo>
                  <a:lnTo>
                    <a:pt x="1480" y="333"/>
                  </a:lnTo>
                  <a:lnTo>
                    <a:pt x="1490" y="328"/>
                  </a:lnTo>
                  <a:lnTo>
                    <a:pt x="1490" y="328"/>
                  </a:lnTo>
                  <a:lnTo>
                    <a:pt x="1493" y="323"/>
                  </a:lnTo>
                  <a:lnTo>
                    <a:pt x="1497" y="318"/>
                  </a:lnTo>
                  <a:lnTo>
                    <a:pt x="1504" y="307"/>
                  </a:lnTo>
                  <a:lnTo>
                    <a:pt x="1504" y="307"/>
                  </a:lnTo>
                  <a:lnTo>
                    <a:pt x="1505" y="307"/>
                  </a:lnTo>
                  <a:lnTo>
                    <a:pt x="1506" y="308"/>
                  </a:lnTo>
                  <a:lnTo>
                    <a:pt x="1508" y="310"/>
                  </a:lnTo>
                  <a:lnTo>
                    <a:pt x="1508" y="310"/>
                  </a:lnTo>
                  <a:lnTo>
                    <a:pt x="1509" y="306"/>
                  </a:lnTo>
                  <a:lnTo>
                    <a:pt x="1509" y="305"/>
                  </a:lnTo>
                  <a:lnTo>
                    <a:pt x="1509" y="303"/>
                  </a:lnTo>
                  <a:lnTo>
                    <a:pt x="1511" y="301"/>
                  </a:lnTo>
                  <a:lnTo>
                    <a:pt x="1511" y="301"/>
                  </a:lnTo>
                  <a:lnTo>
                    <a:pt x="1513" y="299"/>
                  </a:lnTo>
                  <a:lnTo>
                    <a:pt x="1514" y="296"/>
                  </a:lnTo>
                  <a:lnTo>
                    <a:pt x="1517" y="291"/>
                  </a:lnTo>
                  <a:lnTo>
                    <a:pt x="1517" y="291"/>
                  </a:lnTo>
                  <a:lnTo>
                    <a:pt x="1520" y="278"/>
                  </a:lnTo>
                  <a:lnTo>
                    <a:pt x="1522" y="266"/>
                  </a:lnTo>
                  <a:lnTo>
                    <a:pt x="1523" y="252"/>
                  </a:lnTo>
                  <a:lnTo>
                    <a:pt x="1524" y="238"/>
                  </a:lnTo>
                  <a:lnTo>
                    <a:pt x="1525" y="211"/>
                  </a:lnTo>
                  <a:lnTo>
                    <a:pt x="1526" y="198"/>
                  </a:lnTo>
                  <a:lnTo>
                    <a:pt x="1529" y="186"/>
                  </a:lnTo>
                  <a:lnTo>
                    <a:pt x="1529" y="186"/>
                  </a:lnTo>
                  <a:lnTo>
                    <a:pt x="1528" y="185"/>
                  </a:lnTo>
                  <a:lnTo>
                    <a:pt x="1527" y="185"/>
                  </a:lnTo>
                  <a:lnTo>
                    <a:pt x="1527" y="185"/>
                  </a:lnTo>
                  <a:lnTo>
                    <a:pt x="1513" y="197"/>
                  </a:lnTo>
                  <a:lnTo>
                    <a:pt x="1499" y="209"/>
                  </a:lnTo>
                  <a:lnTo>
                    <a:pt x="1484" y="219"/>
                  </a:lnTo>
                  <a:lnTo>
                    <a:pt x="1469" y="227"/>
                  </a:lnTo>
                  <a:lnTo>
                    <a:pt x="1437" y="244"/>
                  </a:lnTo>
                  <a:lnTo>
                    <a:pt x="1404" y="260"/>
                  </a:lnTo>
                  <a:lnTo>
                    <a:pt x="1404" y="260"/>
                  </a:lnTo>
                  <a:close/>
                  <a:moveTo>
                    <a:pt x="1513" y="172"/>
                  </a:moveTo>
                  <a:lnTo>
                    <a:pt x="1513" y="172"/>
                  </a:lnTo>
                  <a:lnTo>
                    <a:pt x="1483" y="162"/>
                  </a:lnTo>
                  <a:lnTo>
                    <a:pt x="1453" y="151"/>
                  </a:lnTo>
                  <a:lnTo>
                    <a:pt x="1423" y="140"/>
                  </a:lnTo>
                  <a:lnTo>
                    <a:pt x="1392" y="130"/>
                  </a:lnTo>
                  <a:lnTo>
                    <a:pt x="1392" y="130"/>
                  </a:lnTo>
                  <a:lnTo>
                    <a:pt x="1372" y="123"/>
                  </a:lnTo>
                  <a:lnTo>
                    <a:pt x="1352" y="115"/>
                  </a:lnTo>
                  <a:lnTo>
                    <a:pt x="1330" y="105"/>
                  </a:lnTo>
                  <a:lnTo>
                    <a:pt x="1309" y="98"/>
                  </a:lnTo>
                  <a:lnTo>
                    <a:pt x="1309" y="98"/>
                  </a:lnTo>
                  <a:lnTo>
                    <a:pt x="1296" y="94"/>
                  </a:lnTo>
                  <a:lnTo>
                    <a:pt x="1283" y="92"/>
                  </a:lnTo>
                  <a:lnTo>
                    <a:pt x="1270" y="89"/>
                  </a:lnTo>
                  <a:lnTo>
                    <a:pt x="1257" y="86"/>
                  </a:lnTo>
                  <a:lnTo>
                    <a:pt x="1257" y="86"/>
                  </a:lnTo>
                  <a:lnTo>
                    <a:pt x="1233" y="77"/>
                  </a:lnTo>
                  <a:lnTo>
                    <a:pt x="1209" y="68"/>
                  </a:lnTo>
                  <a:lnTo>
                    <a:pt x="1209" y="68"/>
                  </a:lnTo>
                  <a:lnTo>
                    <a:pt x="1184" y="58"/>
                  </a:lnTo>
                  <a:lnTo>
                    <a:pt x="1158" y="48"/>
                  </a:lnTo>
                  <a:lnTo>
                    <a:pt x="1134" y="40"/>
                  </a:lnTo>
                  <a:lnTo>
                    <a:pt x="1122" y="37"/>
                  </a:lnTo>
                  <a:lnTo>
                    <a:pt x="1111" y="34"/>
                  </a:lnTo>
                  <a:lnTo>
                    <a:pt x="1111" y="34"/>
                  </a:lnTo>
                  <a:lnTo>
                    <a:pt x="1103" y="33"/>
                  </a:lnTo>
                  <a:lnTo>
                    <a:pt x="1096" y="32"/>
                  </a:lnTo>
                  <a:lnTo>
                    <a:pt x="1082" y="33"/>
                  </a:lnTo>
                  <a:lnTo>
                    <a:pt x="1070" y="32"/>
                  </a:lnTo>
                  <a:lnTo>
                    <a:pt x="1065" y="31"/>
                  </a:lnTo>
                  <a:lnTo>
                    <a:pt x="1058" y="29"/>
                  </a:lnTo>
                  <a:lnTo>
                    <a:pt x="1058" y="29"/>
                  </a:lnTo>
                  <a:lnTo>
                    <a:pt x="1013" y="41"/>
                  </a:lnTo>
                  <a:lnTo>
                    <a:pt x="969" y="54"/>
                  </a:lnTo>
                  <a:lnTo>
                    <a:pt x="927" y="66"/>
                  </a:lnTo>
                  <a:lnTo>
                    <a:pt x="885" y="80"/>
                  </a:lnTo>
                  <a:lnTo>
                    <a:pt x="802" y="109"/>
                  </a:lnTo>
                  <a:lnTo>
                    <a:pt x="722" y="139"/>
                  </a:lnTo>
                  <a:lnTo>
                    <a:pt x="561" y="202"/>
                  </a:lnTo>
                  <a:lnTo>
                    <a:pt x="480" y="234"/>
                  </a:lnTo>
                  <a:lnTo>
                    <a:pt x="397" y="265"/>
                  </a:lnTo>
                  <a:lnTo>
                    <a:pt x="397" y="265"/>
                  </a:lnTo>
                  <a:lnTo>
                    <a:pt x="409" y="273"/>
                  </a:lnTo>
                  <a:lnTo>
                    <a:pt x="422" y="280"/>
                  </a:lnTo>
                  <a:lnTo>
                    <a:pt x="436" y="285"/>
                  </a:lnTo>
                  <a:lnTo>
                    <a:pt x="450" y="290"/>
                  </a:lnTo>
                  <a:lnTo>
                    <a:pt x="450" y="290"/>
                  </a:lnTo>
                  <a:lnTo>
                    <a:pt x="506" y="311"/>
                  </a:lnTo>
                  <a:lnTo>
                    <a:pt x="561" y="331"/>
                  </a:lnTo>
                  <a:lnTo>
                    <a:pt x="561" y="331"/>
                  </a:lnTo>
                  <a:lnTo>
                    <a:pt x="610" y="348"/>
                  </a:lnTo>
                  <a:lnTo>
                    <a:pt x="657" y="365"/>
                  </a:lnTo>
                  <a:lnTo>
                    <a:pt x="705" y="381"/>
                  </a:lnTo>
                  <a:lnTo>
                    <a:pt x="752" y="398"/>
                  </a:lnTo>
                  <a:lnTo>
                    <a:pt x="752" y="398"/>
                  </a:lnTo>
                  <a:lnTo>
                    <a:pt x="798" y="417"/>
                  </a:lnTo>
                  <a:lnTo>
                    <a:pt x="843" y="436"/>
                  </a:lnTo>
                  <a:lnTo>
                    <a:pt x="843" y="436"/>
                  </a:lnTo>
                  <a:lnTo>
                    <a:pt x="877" y="451"/>
                  </a:lnTo>
                  <a:lnTo>
                    <a:pt x="908" y="466"/>
                  </a:lnTo>
                  <a:lnTo>
                    <a:pt x="908" y="466"/>
                  </a:lnTo>
                  <a:lnTo>
                    <a:pt x="943" y="484"/>
                  </a:lnTo>
                  <a:lnTo>
                    <a:pt x="960" y="493"/>
                  </a:lnTo>
                  <a:lnTo>
                    <a:pt x="978" y="500"/>
                  </a:lnTo>
                  <a:lnTo>
                    <a:pt x="978" y="500"/>
                  </a:lnTo>
                  <a:lnTo>
                    <a:pt x="989" y="503"/>
                  </a:lnTo>
                  <a:lnTo>
                    <a:pt x="999" y="507"/>
                  </a:lnTo>
                  <a:lnTo>
                    <a:pt x="1010" y="510"/>
                  </a:lnTo>
                  <a:lnTo>
                    <a:pt x="1021" y="511"/>
                  </a:lnTo>
                  <a:lnTo>
                    <a:pt x="1021" y="511"/>
                  </a:lnTo>
                  <a:lnTo>
                    <a:pt x="1078" y="466"/>
                  </a:lnTo>
                  <a:lnTo>
                    <a:pt x="1135" y="423"/>
                  </a:lnTo>
                  <a:lnTo>
                    <a:pt x="1253" y="336"/>
                  </a:lnTo>
                  <a:lnTo>
                    <a:pt x="1253" y="336"/>
                  </a:lnTo>
                  <a:lnTo>
                    <a:pt x="1285" y="314"/>
                  </a:lnTo>
                  <a:lnTo>
                    <a:pt x="1318" y="293"/>
                  </a:lnTo>
                  <a:lnTo>
                    <a:pt x="1354" y="273"/>
                  </a:lnTo>
                  <a:lnTo>
                    <a:pt x="1388" y="254"/>
                  </a:lnTo>
                  <a:lnTo>
                    <a:pt x="1423" y="235"/>
                  </a:lnTo>
                  <a:lnTo>
                    <a:pt x="1457" y="214"/>
                  </a:lnTo>
                  <a:lnTo>
                    <a:pt x="1489" y="194"/>
                  </a:lnTo>
                  <a:lnTo>
                    <a:pt x="1504" y="183"/>
                  </a:lnTo>
                  <a:lnTo>
                    <a:pt x="1519" y="172"/>
                  </a:lnTo>
                  <a:lnTo>
                    <a:pt x="1519" y="172"/>
                  </a:lnTo>
                  <a:lnTo>
                    <a:pt x="1518" y="171"/>
                  </a:lnTo>
                  <a:lnTo>
                    <a:pt x="1515" y="171"/>
                  </a:lnTo>
                  <a:lnTo>
                    <a:pt x="1514" y="171"/>
                  </a:lnTo>
                  <a:lnTo>
                    <a:pt x="1513" y="172"/>
                  </a:lnTo>
                  <a:lnTo>
                    <a:pt x="1513" y="172"/>
                  </a:lnTo>
                  <a:close/>
                  <a:moveTo>
                    <a:pt x="1015" y="678"/>
                  </a:moveTo>
                  <a:lnTo>
                    <a:pt x="1015" y="678"/>
                  </a:lnTo>
                  <a:lnTo>
                    <a:pt x="1018" y="663"/>
                  </a:lnTo>
                  <a:lnTo>
                    <a:pt x="1020" y="647"/>
                  </a:lnTo>
                  <a:lnTo>
                    <a:pt x="1021" y="630"/>
                  </a:lnTo>
                  <a:lnTo>
                    <a:pt x="1021" y="613"/>
                  </a:lnTo>
                  <a:lnTo>
                    <a:pt x="1021" y="576"/>
                  </a:lnTo>
                  <a:lnTo>
                    <a:pt x="1022" y="541"/>
                  </a:lnTo>
                  <a:lnTo>
                    <a:pt x="1022" y="541"/>
                  </a:lnTo>
                  <a:lnTo>
                    <a:pt x="1023" y="540"/>
                  </a:lnTo>
                  <a:lnTo>
                    <a:pt x="1023" y="540"/>
                  </a:lnTo>
                  <a:lnTo>
                    <a:pt x="1021" y="538"/>
                  </a:lnTo>
                  <a:lnTo>
                    <a:pt x="1015" y="533"/>
                  </a:lnTo>
                  <a:lnTo>
                    <a:pt x="1015" y="533"/>
                  </a:lnTo>
                  <a:lnTo>
                    <a:pt x="946" y="588"/>
                  </a:lnTo>
                  <a:lnTo>
                    <a:pt x="908" y="616"/>
                  </a:lnTo>
                  <a:lnTo>
                    <a:pt x="890" y="630"/>
                  </a:lnTo>
                  <a:lnTo>
                    <a:pt x="871" y="641"/>
                  </a:lnTo>
                  <a:lnTo>
                    <a:pt x="871" y="641"/>
                  </a:lnTo>
                  <a:lnTo>
                    <a:pt x="868" y="685"/>
                  </a:lnTo>
                  <a:lnTo>
                    <a:pt x="867" y="724"/>
                  </a:lnTo>
                  <a:lnTo>
                    <a:pt x="869" y="764"/>
                  </a:lnTo>
                  <a:lnTo>
                    <a:pt x="873" y="810"/>
                  </a:lnTo>
                  <a:lnTo>
                    <a:pt x="873" y="810"/>
                  </a:lnTo>
                  <a:lnTo>
                    <a:pt x="891" y="794"/>
                  </a:lnTo>
                  <a:lnTo>
                    <a:pt x="909" y="777"/>
                  </a:lnTo>
                  <a:lnTo>
                    <a:pt x="945" y="744"/>
                  </a:lnTo>
                  <a:lnTo>
                    <a:pt x="980" y="710"/>
                  </a:lnTo>
                  <a:lnTo>
                    <a:pt x="1015" y="678"/>
                  </a:lnTo>
                  <a:lnTo>
                    <a:pt x="1015" y="678"/>
                  </a:lnTo>
                  <a:close/>
                  <a:moveTo>
                    <a:pt x="368" y="277"/>
                  </a:moveTo>
                  <a:lnTo>
                    <a:pt x="368" y="277"/>
                  </a:lnTo>
                  <a:lnTo>
                    <a:pt x="337" y="288"/>
                  </a:lnTo>
                  <a:lnTo>
                    <a:pt x="307" y="300"/>
                  </a:lnTo>
                  <a:lnTo>
                    <a:pt x="276" y="312"/>
                  </a:lnTo>
                  <a:lnTo>
                    <a:pt x="260" y="317"/>
                  </a:lnTo>
                  <a:lnTo>
                    <a:pt x="241" y="322"/>
                  </a:lnTo>
                  <a:lnTo>
                    <a:pt x="241" y="322"/>
                  </a:lnTo>
                  <a:lnTo>
                    <a:pt x="389" y="397"/>
                  </a:lnTo>
                  <a:lnTo>
                    <a:pt x="539" y="473"/>
                  </a:lnTo>
                  <a:lnTo>
                    <a:pt x="539" y="473"/>
                  </a:lnTo>
                  <a:lnTo>
                    <a:pt x="576" y="492"/>
                  </a:lnTo>
                  <a:lnTo>
                    <a:pt x="615" y="509"/>
                  </a:lnTo>
                  <a:lnTo>
                    <a:pt x="693" y="541"/>
                  </a:lnTo>
                  <a:lnTo>
                    <a:pt x="731" y="559"/>
                  </a:lnTo>
                  <a:lnTo>
                    <a:pt x="750" y="568"/>
                  </a:lnTo>
                  <a:lnTo>
                    <a:pt x="768" y="577"/>
                  </a:lnTo>
                  <a:lnTo>
                    <a:pt x="785" y="588"/>
                  </a:lnTo>
                  <a:lnTo>
                    <a:pt x="802" y="600"/>
                  </a:lnTo>
                  <a:lnTo>
                    <a:pt x="819" y="611"/>
                  </a:lnTo>
                  <a:lnTo>
                    <a:pt x="836" y="624"/>
                  </a:lnTo>
                  <a:lnTo>
                    <a:pt x="836" y="624"/>
                  </a:lnTo>
                  <a:lnTo>
                    <a:pt x="843" y="625"/>
                  </a:lnTo>
                  <a:lnTo>
                    <a:pt x="849" y="626"/>
                  </a:lnTo>
                  <a:lnTo>
                    <a:pt x="856" y="629"/>
                  </a:lnTo>
                  <a:lnTo>
                    <a:pt x="859" y="631"/>
                  </a:lnTo>
                  <a:lnTo>
                    <a:pt x="862" y="633"/>
                  </a:lnTo>
                  <a:lnTo>
                    <a:pt x="862" y="633"/>
                  </a:lnTo>
                  <a:lnTo>
                    <a:pt x="879" y="619"/>
                  </a:lnTo>
                  <a:lnTo>
                    <a:pt x="897" y="605"/>
                  </a:lnTo>
                  <a:lnTo>
                    <a:pt x="932" y="579"/>
                  </a:lnTo>
                  <a:lnTo>
                    <a:pt x="967" y="553"/>
                  </a:lnTo>
                  <a:lnTo>
                    <a:pt x="984" y="539"/>
                  </a:lnTo>
                  <a:lnTo>
                    <a:pt x="1000" y="525"/>
                  </a:lnTo>
                  <a:lnTo>
                    <a:pt x="1000" y="525"/>
                  </a:lnTo>
                  <a:lnTo>
                    <a:pt x="924" y="489"/>
                  </a:lnTo>
                  <a:lnTo>
                    <a:pt x="846" y="456"/>
                  </a:lnTo>
                  <a:lnTo>
                    <a:pt x="768" y="424"/>
                  </a:lnTo>
                  <a:lnTo>
                    <a:pt x="688" y="393"/>
                  </a:lnTo>
                  <a:lnTo>
                    <a:pt x="609" y="364"/>
                  </a:lnTo>
                  <a:lnTo>
                    <a:pt x="528" y="334"/>
                  </a:lnTo>
                  <a:lnTo>
                    <a:pt x="368" y="277"/>
                  </a:lnTo>
                  <a:lnTo>
                    <a:pt x="368" y="277"/>
                  </a:lnTo>
                  <a:close/>
                  <a:moveTo>
                    <a:pt x="854" y="694"/>
                  </a:moveTo>
                  <a:lnTo>
                    <a:pt x="854" y="694"/>
                  </a:lnTo>
                  <a:lnTo>
                    <a:pt x="853" y="690"/>
                  </a:lnTo>
                  <a:lnTo>
                    <a:pt x="853" y="685"/>
                  </a:lnTo>
                  <a:lnTo>
                    <a:pt x="854" y="674"/>
                  </a:lnTo>
                  <a:lnTo>
                    <a:pt x="854" y="662"/>
                  </a:lnTo>
                  <a:lnTo>
                    <a:pt x="853" y="656"/>
                  </a:lnTo>
                  <a:lnTo>
                    <a:pt x="852" y="651"/>
                  </a:lnTo>
                  <a:lnTo>
                    <a:pt x="852" y="651"/>
                  </a:lnTo>
                  <a:lnTo>
                    <a:pt x="849" y="652"/>
                  </a:lnTo>
                  <a:lnTo>
                    <a:pt x="848" y="652"/>
                  </a:lnTo>
                  <a:lnTo>
                    <a:pt x="847" y="652"/>
                  </a:lnTo>
                  <a:lnTo>
                    <a:pt x="846" y="651"/>
                  </a:lnTo>
                  <a:lnTo>
                    <a:pt x="844" y="648"/>
                  </a:lnTo>
                  <a:lnTo>
                    <a:pt x="841" y="646"/>
                  </a:lnTo>
                  <a:lnTo>
                    <a:pt x="841" y="646"/>
                  </a:lnTo>
                  <a:lnTo>
                    <a:pt x="841" y="648"/>
                  </a:lnTo>
                  <a:lnTo>
                    <a:pt x="840" y="649"/>
                  </a:lnTo>
                  <a:lnTo>
                    <a:pt x="839" y="649"/>
                  </a:lnTo>
                  <a:lnTo>
                    <a:pt x="839" y="649"/>
                  </a:lnTo>
                  <a:lnTo>
                    <a:pt x="837" y="647"/>
                  </a:lnTo>
                  <a:lnTo>
                    <a:pt x="836" y="644"/>
                  </a:lnTo>
                  <a:lnTo>
                    <a:pt x="833" y="640"/>
                  </a:lnTo>
                  <a:lnTo>
                    <a:pt x="832" y="638"/>
                  </a:lnTo>
                  <a:lnTo>
                    <a:pt x="832" y="638"/>
                  </a:lnTo>
                  <a:lnTo>
                    <a:pt x="829" y="637"/>
                  </a:lnTo>
                  <a:lnTo>
                    <a:pt x="827" y="636"/>
                  </a:lnTo>
                  <a:lnTo>
                    <a:pt x="824" y="636"/>
                  </a:lnTo>
                  <a:lnTo>
                    <a:pt x="822" y="635"/>
                  </a:lnTo>
                  <a:lnTo>
                    <a:pt x="822" y="635"/>
                  </a:lnTo>
                  <a:lnTo>
                    <a:pt x="813" y="629"/>
                  </a:lnTo>
                  <a:lnTo>
                    <a:pt x="806" y="622"/>
                  </a:lnTo>
                  <a:lnTo>
                    <a:pt x="790" y="609"/>
                  </a:lnTo>
                  <a:lnTo>
                    <a:pt x="782" y="603"/>
                  </a:lnTo>
                  <a:lnTo>
                    <a:pt x="772" y="596"/>
                  </a:lnTo>
                  <a:lnTo>
                    <a:pt x="764" y="592"/>
                  </a:lnTo>
                  <a:lnTo>
                    <a:pt x="754" y="589"/>
                  </a:lnTo>
                  <a:lnTo>
                    <a:pt x="754" y="589"/>
                  </a:lnTo>
                  <a:lnTo>
                    <a:pt x="725" y="609"/>
                  </a:lnTo>
                  <a:lnTo>
                    <a:pt x="695" y="629"/>
                  </a:lnTo>
                  <a:lnTo>
                    <a:pt x="634" y="665"/>
                  </a:lnTo>
                  <a:lnTo>
                    <a:pt x="634" y="665"/>
                  </a:lnTo>
                  <a:lnTo>
                    <a:pt x="634" y="673"/>
                  </a:lnTo>
                  <a:lnTo>
                    <a:pt x="633" y="679"/>
                  </a:lnTo>
                  <a:lnTo>
                    <a:pt x="629" y="692"/>
                  </a:lnTo>
                  <a:lnTo>
                    <a:pt x="629" y="692"/>
                  </a:lnTo>
                  <a:lnTo>
                    <a:pt x="651" y="682"/>
                  </a:lnTo>
                  <a:lnTo>
                    <a:pt x="665" y="678"/>
                  </a:lnTo>
                  <a:lnTo>
                    <a:pt x="679" y="674"/>
                  </a:lnTo>
                  <a:lnTo>
                    <a:pt x="687" y="673"/>
                  </a:lnTo>
                  <a:lnTo>
                    <a:pt x="693" y="673"/>
                  </a:lnTo>
                  <a:lnTo>
                    <a:pt x="698" y="674"/>
                  </a:lnTo>
                  <a:lnTo>
                    <a:pt x="704" y="675"/>
                  </a:lnTo>
                  <a:lnTo>
                    <a:pt x="708" y="678"/>
                  </a:lnTo>
                  <a:lnTo>
                    <a:pt x="711" y="681"/>
                  </a:lnTo>
                  <a:lnTo>
                    <a:pt x="713" y="686"/>
                  </a:lnTo>
                  <a:lnTo>
                    <a:pt x="715" y="694"/>
                  </a:lnTo>
                  <a:lnTo>
                    <a:pt x="715" y="694"/>
                  </a:lnTo>
                  <a:lnTo>
                    <a:pt x="713" y="700"/>
                  </a:lnTo>
                  <a:lnTo>
                    <a:pt x="712" y="707"/>
                  </a:lnTo>
                  <a:lnTo>
                    <a:pt x="709" y="713"/>
                  </a:lnTo>
                  <a:lnTo>
                    <a:pt x="705" y="720"/>
                  </a:lnTo>
                  <a:lnTo>
                    <a:pt x="698" y="732"/>
                  </a:lnTo>
                  <a:lnTo>
                    <a:pt x="695" y="739"/>
                  </a:lnTo>
                  <a:lnTo>
                    <a:pt x="693" y="746"/>
                  </a:lnTo>
                  <a:lnTo>
                    <a:pt x="693" y="746"/>
                  </a:lnTo>
                  <a:lnTo>
                    <a:pt x="702" y="746"/>
                  </a:lnTo>
                  <a:lnTo>
                    <a:pt x="709" y="749"/>
                  </a:lnTo>
                  <a:lnTo>
                    <a:pt x="717" y="752"/>
                  </a:lnTo>
                  <a:lnTo>
                    <a:pt x="723" y="756"/>
                  </a:lnTo>
                  <a:lnTo>
                    <a:pt x="728" y="762"/>
                  </a:lnTo>
                  <a:lnTo>
                    <a:pt x="734" y="769"/>
                  </a:lnTo>
                  <a:lnTo>
                    <a:pt x="738" y="776"/>
                  </a:lnTo>
                  <a:lnTo>
                    <a:pt x="741" y="784"/>
                  </a:lnTo>
                  <a:lnTo>
                    <a:pt x="741" y="784"/>
                  </a:lnTo>
                  <a:lnTo>
                    <a:pt x="770" y="762"/>
                  </a:lnTo>
                  <a:lnTo>
                    <a:pt x="798" y="740"/>
                  </a:lnTo>
                  <a:lnTo>
                    <a:pt x="854" y="694"/>
                  </a:lnTo>
                  <a:lnTo>
                    <a:pt x="854" y="694"/>
                  </a:lnTo>
                  <a:close/>
                  <a:moveTo>
                    <a:pt x="852" y="721"/>
                  </a:moveTo>
                  <a:lnTo>
                    <a:pt x="852" y="721"/>
                  </a:lnTo>
                  <a:lnTo>
                    <a:pt x="844" y="724"/>
                  </a:lnTo>
                  <a:lnTo>
                    <a:pt x="837" y="728"/>
                  </a:lnTo>
                  <a:lnTo>
                    <a:pt x="823" y="738"/>
                  </a:lnTo>
                  <a:lnTo>
                    <a:pt x="811" y="749"/>
                  </a:lnTo>
                  <a:lnTo>
                    <a:pt x="800" y="761"/>
                  </a:lnTo>
                  <a:lnTo>
                    <a:pt x="800" y="761"/>
                  </a:lnTo>
                  <a:lnTo>
                    <a:pt x="808" y="765"/>
                  </a:lnTo>
                  <a:lnTo>
                    <a:pt x="815" y="769"/>
                  </a:lnTo>
                  <a:lnTo>
                    <a:pt x="828" y="779"/>
                  </a:lnTo>
                  <a:lnTo>
                    <a:pt x="842" y="787"/>
                  </a:lnTo>
                  <a:lnTo>
                    <a:pt x="848" y="790"/>
                  </a:lnTo>
                  <a:lnTo>
                    <a:pt x="855" y="794"/>
                  </a:lnTo>
                  <a:lnTo>
                    <a:pt x="855" y="794"/>
                  </a:lnTo>
                  <a:lnTo>
                    <a:pt x="853" y="758"/>
                  </a:lnTo>
                  <a:lnTo>
                    <a:pt x="852" y="740"/>
                  </a:lnTo>
                  <a:lnTo>
                    <a:pt x="852" y="721"/>
                  </a:lnTo>
                  <a:lnTo>
                    <a:pt x="852" y="721"/>
                  </a:lnTo>
                  <a:close/>
                  <a:moveTo>
                    <a:pt x="792" y="784"/>
                  </a:moveTo>
                  <a:lnTo>
                    <a:pt x="792" y="784"/>
                  </a:lnTo>
                  <a:lnTo>
                    <a:pt x="787" y="777"/>
                  </a:lnTo>
                  <a:lnTo>
                    <a:pt x="784" y="770"/>
                  </a:lnTo>
                  <a:lnTo>
                    <a:pt x="784" y="770"/>
                  </a:lnTo>
                  <a:lnTo>
                    <a:pt x="760" y="794"/>
                  </a:lnTo>
                  <a:lnTo>
                    <a:pt x="753" y="800"/>
                  </a:lnTo>
                  <a:lnTo>
                    <a:pt x="746" y="804"/>
                  </a:lnTo>
                  <a:lnTo>
                    <a:pt x="738" y="810"/>
                  </a:lnTo>
                  <a:lnTo>
                    <a:pt x="731" y="813"/>
                  </a:lnTo>
                  <a:lnTo>
                    <a:pt x="731" y="813"/>
                  </a:lnTo>
                  <a:lnTo>
                    <a:pt x="722" y="815"/>
                  </a:lnTo>
                  <a:lnTo>
                    <a:pt x="713" y="817"/>
                  </a:lnTo>
                  <a:lnTo>
                    <a:pt x="705" y="819"/>
                  </a:lnTo>
                  <a:lnTo>
                    <a:pt x="697" y="821"/>
                  </a:lnTo>
                  <a:lnTo>
                    <a:pt x="697" y="821"/>
                  </a:lnTo>
                  <a:lnTo>
                    <a:pt x="672" y="832"/>
                  </a:lnTo>
                  <a:lnTo>
                    <a:pt x="647" y="844"/>
                  </a:lnTo>
                  <a:lnTo>
                    <a:pt x="601" y="867"/>
                  </a:lnTo>
                  <a:lnTo>
                    <a:pt x="601" y="867"/>
                  </a:lnTo>
                  <a:lnTo>
                    <a:pt x="616" y="877"/>
                  </a:lnTo>
                  <a:lnTo>
                    <a:pt x="632" y="886"/>
                  </a:lnTo>
                  <a:lnTo>
                    <a:pt x="665" y="903"/>
                  </a:lnTo>
                  <a:lnTo>
                    <a:pt x="701" y="919"/>
                  </a:lnTo>
                  <a:lnTo>
                    <a:pt x="718" y="928"/>
                  </a:lnTo>
                  <a:lnTo>
                    <a:pt x="734" y="937"/>
                  </a:lnTo>
                  <a:lnTo>
                    <a:pt x="734" y="937"/>
                  </a:lnTo>
                  <a:lnTo>
                    <a:pt x="757" y="904"/>
                  </a:lnTo>
                  <a:lnTo>
                    <a:pt x="769" y="888"/>
                  </a:lnTo>
                  <a:lnTo>
                    <a:pt x="782" y="872"/>
                  </a:lnTo>
                  <a:lnTo>
                    <a:pt x="796" y="858"/>
                  </a:lnTo>
                  <a:lnTo>
                    <a:pt x="811" y="844"/>
                  </a:lnTo>
                  <a:lnTo>
                    <a:pt x="827" y="832"/>
                  </a:lnTo>
                  <a:lnTo>
                    <a:pt x="844" y="821"/>
                  </a:lnTo>
                  <a:lnTo>
                    <a:pt x="844" y="821"/>
                  </a:lnTo>
                  <a:lnTo>
                    <a:pt x="844" y="816"/>
                  </a:lnTo>
                  <a:lnTo>
                    <a:pt x="844" y="816"/>
                  </a:lnTo>
                  <a:lnTo>
                    <a:pt x="832" y="806"/>
                  </a:lnTo>
                  <a:lnTo>
                    <a:pt x="819" y="798"/>
                  </a:lnTo>
                  <a:lnTo>
                    <a:pt x="806" y="790"/>
                  </a:lnTo>
                  <a:lnTo>
                    <a:pt x="792" y="784"/>
                  </a:lnTo>
                  <a:lnTo>
                    <a:pt x="792" y="784"/>
                  </a:lnTo>
                  <a:close/>
                  <a:moveTo>
                    <a:pt x="629" y="532"/>
                  </a:moveTo>
                  <a:lnTo>
                    <a:pt x="629" y="532"/>
                  </a:lnTo>
                  <a:lnTo>
                    <a:pt x="614" y="543"/>
                  </a:lnTo>
                  <a:lnTo>
                    <a:pt x="597" y="554"/>
                  </a:lnTo>
                  <a:lnTo>
                    <a:pt x="563" y="573"/>
                  </a:lnTo>
                  <a:lnTo>
                    <a:pt x="545" y="584"/>
                  </a:lnTo>
                  <a:lnTo>
                    <a:pt x="528" y="593"/>
                  </a:lnTo>
                  <a:lnTo>
                    <a:pt x="512" y="605"/>
                  </a:lnTo>
                  <a:lnTo>
                    <a:pt x="498" y="617"/>
                  </a:lnTo>
                  <a:lnTo>
                    <a:pt x="498" y="617"/>
                  </a:lnTo>
                  <a:lnTo>
                    <a:pt x="491" y="620"/>
                  </a:lnTo>
                  <a:lnTo>
                    <a:pt x="483" y="623"/>
                  </a:lnTo>
                  <a:lnTo>
                    <a:pt x="480" y="625"/>
                  </a:lnTo>
                  <a:lnTo>
                    <a:pt x="477" y="628"/>
                  </a:lnTo>
                  <a:lnTo>
                    <a:pt x="476" y="630"/>
                  </a:lnTo>
                  <a:lnTo>
                    <a:pt x="477" y="633"/>
                  </a:lnTo>
                  <a:lnTo>
                    <a:pt x="477" y="633"/>
                  </a:lnTo>
                  <a:lnTo>
                    <a:pt x="506" y="625"/>
                  </a:lnTo>
                  <a:lnTo>
                    <a:pt x="521" y="623"/>
                  </a:lnTo>
                  <a:lnTo>
                    <a:pt x="537" y="621"/>
                  </a:lnTo>
                  <a:lnTo>
                    <a:pt x="537" y="621"/>
                  </a:lnTo>
                  <a:lnTo>
                    <a:pt x="542" y="626"/>
                  </a:lnTo>
                  <a:lnTo>
                    <a:pt x="546" y="633"/>
                  </a:lnTo>
                  <a:lnTo>
                    <a:pt x="549" y="639"/>
                  </a:lnTo>
                  <a:lnTo>
                    <a:pt x="550" y="647"/>
                  </a:lnTo>
                  <a:lnTo>
                    <a:pt x="550" y="653"/>
                  </a:lnTo>
                  <a:lnTo>
                    <a:pt x="548" y="661"/>
                  </a:lnTo>
                  <a:lnTo>
                    <a:pt x="544" y="667"/>
                  </a:lnTo>
                  <a:lnTo>
                    <a:pt x="540" y="674"/>
                  </a:lnTo>
                  <a:lnTo>
                    <a:pt x="540" y="674"/>
                  </a:lnTo>
                  <a:lnTo>
                    <a:pt x="551" y="681"/>
                  </a:lnTo>
                  <a:lnTo>
                    <a:pt x="554" y="685"/>
                  </a:lnTo>
                  <a:lnTo>
                    <a:pt x="556" y="690"/>
                  </a:lnTo>
                  <a:lnTo>
                    <a:pt x="556" y="690"/>
                  </a:lnTo>
                  <a:lnTo>
                    <a:pt x="573" y="683"/>
                  </a:lnTo>
                  <a:lnTo>
                    <a:pt x="588" y="677"/>
                  </a:lnTo>
                  <a:lnTo>
                    <a:pt x="596" y="673"/>
                  </a:lnTo>
                  <a:lnTo>
                    <a:pt x="602" y="668"/>
                  </a:lnTo>
                  <a:lnTo>
                    <a:pt x="609" y="663"/>
                  </a:lnTo>
                  <a:lnTo>
                    <a:pt x="613" y="656"/>
                  </a:lnTo>
                  <a:lnTo>
                    <a:pt x="613" y="656"/>
                  </a:lnTo>
                  <a:lnTo>
                    <a:pt x="620" y="655"/>
                  </a:lnTo>
                  <a:lnTo>
                    <a:pt x="628" y="654"/>
                  </a:lnTo>
                  <a:lnTo>
                    <a:pt x="628" y="654"/>
                  </a:lnTo>
                  <a:lnTo>
                    <a:pt x="641" y="645"/>
                  </a:lnTo>
                  <a:lnTo>
                    <a:pt x="655" y="636"/>
                  </a:lnTo>
                  <a:lnTo>
                    <a:pt x="685" y="618"/>
                  </a:lnTo>
                  <a:lnTo>
                    <a:pt x="712" y="601"/>
                  </a:lnTo>
                  <a:lnTo>
                    <a:pt x="726" y="591"/>
                  </a:lnTo>
                  <a:lnTo>
                    <a:pt x="739" y="581"/>
                  </a:lnTo>
                  <a:lnTo>
                    <a:pt x="739" y="581"/>
                  </a:lnTo>
                  <a:lnTo>
                    <a:pt x="684" y="556"/>
                  </a:lnTo>
                  <a:lnTo>
                    <a:pt x="629" y="532"/>
                  </a:lnTo>
                  <a:lnTo>
                    <a:pt x="629" y="532"/>
                  </a:lnTo>
                  <a:close/>
                  <a:moveTo>
                    <a:pt x="669" y="756"/>
                  </a:moveTo>
                  <a:lnTo>
                    <a:pt x="669" y="756"/>
                  </a:lnTo>
                  <a:lnTo>
                    <a:pt x="671" y="751"/>
                  </a:lnTo>
                  <a:lnTo>
                    <a:pt x="674" y="744"/>
                  </a:lnTo>
                  <a:lnTo>
                    <a:pt x="685" y="730"/>
                  </a:lnTo>
                  <a:lnTo>
                    <a:pt x="690" y="723"/>
                  </a:lnTo>
                  <a:lnTo>
                    <a:pt x="694" y="713"/>
                  </a:lnTo>
                  <a:lnTo>
                    <a:pt x="697" y="704"/>
                  </a:lnTo>
                  <a:lnTo>
                    <a:pt x="697" y="699"/>
                  </a:lnTo>
                  <a:lnTo>
                    <a:pt x="697" y="694"/>
                  </a:lnTo>
                  <a:lnTo>
                    <a:pt x="697" y="694"/>
                  </a:lnTo>
                  <a:lnTo>
                    <a:pt x="692" y="691"/>
                  </a:lnTo>
                  <a:lnTo>
                    <a:pt x="687" y="690"/>
                  </a:lnTo>
                  <a:lnTo>
                    <a:pt x="682" y="689"/>
                  </a:lnTo>
                  <a:lnTo>
                    <a:pt x="677" y="690"/>
                  </a:lnTo>
                  <a:lnTo>
                    <a:pt x="667" y="691"/>
                  </a:lnTo>
                  <a:lnTo>
                    <a:pt x="657" y="695"/>
                  </a:lnTo>
                  <a:lnTo>
                    <a:pt x="637" y="704"/>
                  </a:lnTo>
                  <a:lnTo>
                    <a:pt x="627" y="708"/>
                  </a:lnTo>
                  <a:lnTo>
                    <a:pt x="617" y="711"/>
                  </a:lnTo>
                  <a:lnTo>
                    <a:pt x="617" y="711"/>
                  </a:lnTo>
                  <a:lnTo>
                    <a:pt x="611" y="721"/>
                  </a:lnTo>
                  <a:lnTo>
                    <a:pt x="604" y="731"/>
                  </a:lnTo>
                  <a:lnTo>
                    <a:pt x="591" y="753"/>
                  </a:lnTo>
                  <a:lnTo>
                    <a:pt x="584" y="762"/>
                  </a:lnTo>
                  <a:lnTo>
                    <a:pt x="576" y="771"/>
                  </a:lnTo>
                  <a:lnTo>
                    <a:pt x="569" y="779"/>
                  </a:lnTo>
                  <a:lnTo>
                    <a:pt x="560" y="784"/>
                  </a:lnTo>
                  <a:lnTo>
                    <a:pt x="560" y="784"/>
                  </a:lnTo>
                  <a:lnTo>
                    <a:pt x="564" y="773"/>
                  </a:lnTo>
                  <a:lnTo>
                    <a:pt x="569" y="762"/>
                  </a:lnTo>
                  <a:lnTo>
                    <a:pt x="582" y="744"/>
                  </a:lnTo>
                  <a:lnTo>
                    <a:pt x="587" y="735"/>
                  </a:lnTo>
                  <a:lnTo>
                    <a:pt x="592" y="725"/>
                  </a:lnTo>
                  <a:lnTo>
                    <a:pt x="598" y="714"/>
                  </a:lnTo>
                  <a:lnTo>
                    <a:pt x="601" y="702"/>
                  </a:lnTo>
                  <a:lnTo>
                    <a:pt x="601" y="702"/>
                  </a:lnTo>
                  <a:lnTo>
                    <a:pt x="607" y="697"/>
                  </a:lnTo>
                  <a:lnTo>
                    <a:pt x="613" y="691"/>
                  </a:lnTo>
                  <a:lnTo>
                    <a:pt x="615" y="688"/>
                  </a:lnTo>
                  <a:lnTo>
                    <a:pt x="617" y="683"/>
                  </a:lnTo>
                  <a:lnTo>
                    <a:pt x="617" y="680"/>
                  </a:lnTo>
                  <a:lnTo>
                    <a:pt x="617" y="676"/>
                  </a:lnTo>
                  <a:lnTo>
                    <a:pt x="617" y="676"/>
                  </a:lnTo>
                  <a:lnTo>
                    <a:pt x="600" y="686"/>
                  </a:lnTo>
                  <a:lnTo>
                    <a:pt x="583" y="698"/>
                  </a:lnTo>
                  <a:lnTo>
                    <a:pt x="568" y="709"/>
                  </a:lnTo>
                  <a:lnTo>
                    <a:pt x="556" y="716"/>
                  </a:lnTo>
                  <a:lnTo>
                    <a:pt x="556" y="716"/>
                  </a:lnTo>
                  <a:lnTo>
                    <a:pt x="544" y="740"/>
                  </a:lnTo>
                  <a:lnTo>
                    <a:pt x="533" y="762"/>
                  </a:lnTo>
                  <a:lnTo>
                    <a:pt x="520" y="785"/>
                  </a:lnTo>
                  <a:lnTo>
                    <a:pt x="509" y="810"/>
                  </a:lnTo>
                  <a:lnTo>
                    <a:pt x="509" y="810"/>
                  </a:lnTo>
                  <a:lnTo>
                    <a:pt x="512" y="810"/>
                  </a:lnTo>
                  <a:lnTo>
                    <a:pt x="515" y="811"/>
                  </a:lnTo>
                  <a:lnTo>
                    <a:pt x="520" y="812"/>
                  </a:lnTo>
                  <a:lnTo>
                    <a:pt x="523" y="813"/>
                  </a:lnTo>
                  <a:lnTo>
                    <a:pt x="523" y="813"/>
                  </a:lnTo>
                  <a:lnTo>
                    <a:pt x="528" y="829"/>
                  </a:lnTo>
                  <a:lnTo>
                    <a:pt x="531" y="835"/>
                  </a:lnTo>
                  <a:lnTo>
                    <a:pt x="534" y="838"/>
                  </a:lnTo>
                  <a:lnTo>
                    <a:pt x="537" y="841"/>
                  </a:lnTo>
                  <a:lnTo>
                    <a:pt x="537" y="841"/>
                  </a:lnTo>
                  <a:lnTo>
                    <a:pt x="556" y="837"/>
                  </a:lnTo>
                  <a:lnTo>
                    <a:pt x="556" y="837"/>
                  </a:lnTo>
                  <a:lnTo>
                    <a:pt x="563" y="842"/>
                  </a:lnTo>
                  <a:lnTo>
                    <a:pt x="567" y="847"/>
                  </a:lnTo>
                  <a:lnTo>
                    <a:pt x="568" y="850"/>
                  </a:lnTo>
                  <a:lnTo>
                    <a:pt x="569" y="855"/>
                  </a:lnTo>
                  <a:lnTo>
                    <a:pt x="569" y="859"/>
                  </a:lnTo>
                  <a:lnTo>
                    <a:pt x="569" y="864"/>
                  </a:lnTo>
                  <a:lnTo>
                    <a:pt x="569" y="864"/>
                  </a:lnTo>
                  <a:lnTo>
                    <a:pt x="604" y="848"/>
                  </a:lnTo>
                  <a:lnTo>
                    <a:pt x="641" y="831"/>
                  </a:lnTo>
                  <a:lnTo>
                    <a:pt x="675" y="815"/>
                  </a:lnTo>
                  <a:lnTo>
                    <a:pt x="711" y="799"/>
                  </a:lnTo>
                  <a:lnTo>
                    <a:pt x="711" y="799"/>
                  </a:lnTo>
                  <a:lnTo>
                    <a:pt x="716" y="792"/>
                  </a:lnTo>
                  <a:lnTo>
                    <a:pt x="718" y="786"/>
                  </a:lnTo>
                  <a:lnTo>
                    <a:pt x="719" y="780"/>
                  </a:lnTo>
                  <a:lnTo>
                    <a:pt x="717" y="773"/>
                  </a:lnTo>
                  <a:lnTo>
                    <a:pt x="713" y="769"/>
                  </a:lnTo>
                  <a:lnTo>
                    <a:pt x="708" y="765"/>
                  </a:lnTo>
                  <a:lnTo>
                    <a:pt x="701" y="762"/>
                  </a:lnTo>
                  <a:lnTo>
                    <a:pt x="692" y="762"/>
                  </a:lnTo>
                  <a:lnTo>
                    <a:pt x="692" y="762"/>
                  </a:lnTo>
                  <a:lnTo>
                    <a:pt x="687" y="767"/>
                  </a:lnTo>
                  <a:lnTo>
                    <a:pt x="681" y="770"/>
                  </a:lnTo>
                  <a:lnTo>
                    <a:pt x="681" y="770"/>
                  </a:lnTo>
                  <a:lnTo>
                    <a:pt x="673" y="772"/>
                  </a:lnTo>
                  <a:lnTo>
                    <a:pt x="664" y="775"/>
                  </a:lnTo>
                  <a:lnTo>
                    <a:pt x="649" y="784"/>
                  </a:lnTo>
                  <a:lnTo>
                    <a:pt x="634" y="792"/>
                  </a:lnTo>
                  <a:lnTo>
                    <a:pt x="621" y="802"/>
                  </a:lnTo>
                  <a:lnTo>
                    <a:pt x="609" y="812"/>
                  </a:lnTo>
                  <a:lnTo>
                    <a:pt x="595" y="821"/>
                  </a:lnTo>
                  <a:lnTo>
                    <a:pt x="582" y="830"/>
                  </a:lnTo>
                  <a:lnTo>
                    <a:pt x="567" y="835"/>
                  </a:lnTo>
                  <a:lnTo>
                    <a:pt x="567" y="835"/>
                  </a:lnTo>
                  <a:lnTo>
                    <a:pt x="578" y="823"/>
                  </a:lnTo>
                  <a:lnTo>
                    <a:pt x="589" y="812"/>
                  </a:lnTo>
                  <a:lnTo>
                    <a:pt x="601" y="802"/>
                  </a:lnTo>
                  <a:lnTo>
                    <a:pt x="614" y="792"/>
                  </a:lnTo>
                  <a:lnTo>
                    <a:pt x="642" y="774"/>
                  </a:lnTo>
                  <a:lnTo>
                    <a:pt x="669" y="756"/>
                  </a:lnTo>
                  <a:lnTo>
                    <a:pt x="669" y="756"/>
                  </a:lnTo>
                  <a:close/>
                  <a:moveTo>
                    <a:pt x="715" y="948"/>
                  </a:moveTo>
                  <a:lnTo>
                    <a:pt x="715" y="948"/>
                  </a:lnTo>
                  <a:lnTo>
                    <a:pt x="697" y="935"/>
                  </a:lnTo>
                  <a:lnTo>
                    <a:pt x="678" y="924"/>
                  </a:lnTo>
                  <a:lnTo>
                    <a:pt x="659" y="913"/>
                  </a:lnTo>
                  <a:lnTo>
                    <a:pt x="639" y="904"/>
                  </a:lnTo>
                  <a:lnTo>
                    <a:pt x="639" y="904"/>
                  </a:lnTo>
                  <a:lnTo>
                    <a:pt x="627" y="897"/>
                  </a:lnTo>
                  <a:lnTo>
                    <a:pt x="616" y="890"/>
                  </a:lnTo>
                  <a:lnTo>
                    <a:pt x="605" y="883"/>
                  </a:lnTo>
                  <a:lnTo>
                    <a:pt x="596" y="878"/>
                  </a:lnTo>
                  <a:lnTo>
                    <a:pt x="596" y="878"/>
                  </a:lnTo>
                  <a:lnTo>
                    <a:pt x="589" y="877"/>
                  </a:lnTo>
                  <a:lnTo>
                    <a:pt x="584" y="876"/>
                  </a:lnTo>
                  <a:lnTo>
                    <a:pt x="580" y="876"/>
                  </a:lnTo>
                  <a:lnTo>
                    <a:pt x="575" y="878"/>
                  </a:lnTo>
                  <a:lnTo>
                    <a:pt x="567" y="882"/>
                  </a:lnTo>
                  <a:lnTo>
                    <a:pt x="556" y="888"/>
                  </a:lnTo>
                  <a:lnTo>
                    <a:pt x="556" y="888"/>
                  </a:lnTo>
                  <a:lnTo>
                    <a:pt x="527" y="900"/>
                  </a:lnTo>
                  <a:lnTo>
                    <a:pt x="512" y="906"/>
                  </a:lnTo>
                  <a:lnTo>
                    <a:pt x="496" y="910"/>
                  </a:lnTo>
                  <a:lnTo>
                    <a:pt x="489" y="911"/>
                  </a:lnTo>
                  <a:lnTo>
                    <a:pt x="481" y="912"/>
                  </a:lnTo>
                  <a:lnTo>
                    <a:pt x="474" y="913"/>
                  </a:lnTo>
                  <a:lnTo>
                    <a:pt x="467" y="912"/>
                  </a:lnTo>
                  <a:lnTo>
                    <a:pt x="461" y="910"/>
                  </a:lnTo>
                  <a:lnTo>
                    <a:pt x="455" y="908"/>
                  </a:lnTo>
                  <a:lnTo>
                    <a:pt x="450" y="904"/>
                  </a:lnTo>
                  <a:lnTo>
                    <a:pt x="446" y="898"/>
                  </a:lnTo>
                  <a:lnTo>
                    <a:pt x="446" y="898"/>
                  </a:lnTo>
                  <a:lnTo>
                    <a:pt x="449" y="893"/>
                  </a:lnTo>
                  <a:lnTo>
                    <a:pt x="451" y="888"/>
                  </a:lnTo>
                  <a:lnTo>
                    <a:pt x="451" y="881"/>
                  </a:lnTo>
                  <a:lnTo>
                    <a:pt x="450" y="875"/>
                  </a:lnTo>
                  <a:lnTo>
                    <a:pt x="450" y="875"/>
                  </a:lnTo>
                  <a:lnTo>
                    <a:pt x="461" y="862"/>
                  </a:lnTo>
                  <a:lnTo>
                    <a:pt x="470" y="848"/>
                  </a:lnTo>
                  <a:lnTo>
                    <a:pt x="479" y="833"/>
                  </a:lnTo>
                  <a:lnTo>
                    <a:pt x="488" y="818"/>
                  </a:lnTo>
                  <a:lnTo>
                    <a:pt x="488" y="818"/>
                  </a:lnTo>
                  <a:lnTo>
                    <a:pt x="479" y="815"/>
                  </a:lnTo>
                  <a:lnTo>
                    <a:pt x="472" y="811"/>
                  </a:lnTo>
                  <a:lnTo>
                    <a:pt x="459" y="801"/>
                  </a:lnTo>
                  <a:lnTo>
                    <a:pt x="452" y="796"/>
                  </a:lnTo>
                  <a:lnTo>
                    <a:pt x="446" y="792"/>
                  </a:lnTo>
                  <a:lnTo>
                    <a:pt x="438" y="789"/>
                  </a:lnTo>
                  <a:lnTo>
                    <a:pt x="430" y="788"/>
                  </a:lnTo>
                  <a:lnTo>
                    <a:pt x="430" y="788"/>
                  </a:lnTo>
                  <a:lnTo>
                    <a:pt x="427" y="788"/>
                  </a:lnTo>
                  <a:lnTo>
                    <a:pt x="422" y="789"/>
                  </a:lnTo>
                  <a:lnTo>
                    <a:pt x="415" y="792"/>
                  </a:lnTo>
                  <a:lnTo>
                    <a:pt x="405" y="797"/>
                  </a:lnTo>
                  <a:lnTo>
                    <a:pt x="397" y="800"/>
                  </a:lnTo>
                  <a:lnTo>
                    <a:pt x="397" y="800"/>
                  </a:lnTo>
                  <a:lnTo>
                    <a:pt x="382" y="803"/>
                  </a:lnTo>
                  <a:lnTo>
                    <a:pt x="367" y="807"/>
                  </a:lnTo>
                  <a:lnTo>
                    <a:pt x="367" y="807"/>
                  </a:lnTo>
                  <a:lnTo>
                    <a:pt x="351" y="812"/>
                  </a:lnTo>
                  <a:lnTo>
                    <a:pt x="344" y="814"/>
                  </a:lnTo>
                  <a:lnTo>
                    <a:pt x="338" y="814"/>
                  </a:lnTo>
                  <a:lnTo>
                    <a:pt x="331" y="814"/>
                  </a:lnTo>
                  <a:lnTo>
                    <a:pt x="326" y="812"/>
                  </a:lnTo>
                  <a:lnTo>
                    <a:pt x="321" y="808"/>
                  </a:lnTo>
                  <a:lnTo>
                    <a:pt x="315" y="802"/>
                  </a:lnTo>
                  <a:lnTo>
                    <a:pt x="315" y="802"/>
                  </a:lnTo>
                  <a:lnTo>
                    <a:pt x="317" y="792"/>
                  </a:lnTo>
                  <a:lnTo>
                    <a:pt x="322" y="785"/>
                  </a:lnTo>
                  <a:lnTo>
                    <a:pt x="326" y="777"/>
                  </a:lnTo>
                  <a:lnTo>
                    <a:pt x="331" y="770"/>
                  </a:lnTo>
                  <a:lnTo>
                    <a:pt x="343" y="757"/>
                  </a:lnTo>
                  <a:lnTo>
                    <a:pt x="356" y="745"/>
                  </a:lnTo>
                  <a:lnTo>
                    <a:pt x="356" y="745"/>
                  </a:lnTo>
                  <a:lnTo>
                    <a:pt x="342" y="735"/>
                  </a:lnTo>
                  <a:lnTo>
                    <a:pt x="329" y="724"/>
                  </a:lnTo>
                  <a:lnTo>
                    <a:pt x="322" y="719"/>
                  </a:lnTo>
                  <a:lnTo>
                    <a:pt x="314" y="714"/>
                  </a:lnTo>
                  <a:lnTo>
                    <a:pt x="306" y="711"/>
                  </a:lnTo>
                  <a:lnTo>
                    <a:pt x="297" y="708"/>
                  </a:lnTo>
                  <a:lnTo>
                    <a:pt x="297" y="708"/>
                  </a:lnTo>
                  <a:lnTo>
                    <a:pt x="291" y="712"/>
                  </a:lnTo>
                  <a:lnTo>
                    <a:pt x="284" y="715"/>
                  </a:lnTo>
                  <a:lnTo>
                    <a:pt x="278" y="717"/>
                  </a:lnTo>
                  <a:lnTo>
                    <a:pt x="269" y="720"/>
                  </a:lnTo>
                  <a:lnTo>
                    <a:pt x="253" y="724"/>
                  </a:lnTo>
                  <a:lnTo>
                    <a:pt x="235" y="727"/>
                  </a:lnTo>
                  <a:lnTo>
                    <a:pt x="235" y="727"/>
                  </a:lnTo>
                  <a:lnTo>
                    <a:pt x="230" y="720"/>
                  </a:lnTo>
                  <a:lnTo>
                    <a:pt x="227" y="713"/>
                  </a:lnTo>
                  <a:lnTo>
                    <a:pt x="228" y="707"/>
                  </a:lnTo>
                  <a:lnTo>
                    <a:pt x="231" y="700"/>
                  </a:lnTo>
                  <a:lnTo>
                    <a:pt x="234" y="695"/>
                  </a:lnTo>
                  <a:lnTo>
                    <a:pt x="239" y="689"/>
                  </a:lnTo>
                  <a:lnTo>
                    <a:pt x="249" y="678"/>
                  </a:lnTo>
                  <a:lnTo>
                    <a:pt x="249" y="678"/>
                  </a:lnTo>
                  <a:lnTo>
                    <a:pt x="237" y="674"/>
                  </a:lnTo>
                  <a:lnTo>
                    <a:pt x="227" y="667"/>
                  </a:lnTo>
                  <a:lnTo>
                    <a:pt x="206" y="651"/>
                  </a:lnTo>
                  <a:lnTo>
                    <a:pt x="196" y="645"/>
                  </a:lnTo>
                  <a:lnTo>
                    <a:pt x="186" y="638"/>
                  </a:lnTo>
                  <a:lnTo>
                    <a:pt x="180" y="636"/>
                  </a:lnTo>
                  <a:lnTo>
                    <a:pt x="174" y="634"/>
                  </a:lnTo>
                  <a:lnTo>
                    <a:pt x="169" y="633"/>
                  </a:lnTo>
                  <a:lnTo>
                    <a:pt x="162" y="633"/>
                  </a:lnTo>
                  <a:lnTo>
                    <a:pt x="162" y="633"/>
                  </a:lnTo>
                  <a:lnTo>
                    <a:pt x="158" y="634"/>
                  </a:lnTo>
                  <a:lnTo>
                    <a:pt x="154" y="636"/>
                  </a:lnTo>
                  <a:lnTo>
                    <a:pt x="150" y="638"/>
                  </a:lnTo>
                  <a:lnTo>
                    <a:pt x="146" y="640"/>
                  </a:lnTo>
                  <a:lnTo>
                    <a:pt x="146" y="640"/>
                  </a:lnTo>
                  <a:lnTo>
                    <a:pt x="136" y="643"/>
                  </a:lnTo>
                  <a:lnTo>
                    <a:pt x="127" y="644"/>
                  </a:lnTo>
                  <a:lnTo>
                    <a:pt x="116" y="645"/>
                  </a:lnTo>
                  <a:lnTo>
                    <a:pt x="105" y="647"/>
                  </a:lnTo>
                  <a:lnTo>
                    <a:pt x="105" y="647"/>
                  </a:lnTo>
                  <a:lnTo>
                    <a:pt x="102" y="645"/>
                  </a:lnTo>
                  <a:lnTo>
                    <a:pt x="100" y="643"/>
                  </a:lnTo>
                  <a:lnTo>
                    <a:pt x="98" y="639"/>
                  </a:lnTo>
                  <a:lnTo>
                    <a:pt x="98" y="636"/>
                  </a:lnTo>
                  <a:lnTo>
                    <a:pt x="98" y="631"/>
                  </a:lnTo>
                  <a:lnTo>
                    <a:pt x="100" y="624"/>
                  </a:lnTo>
                  <a:lnTo>
                    <a:pt x="104" y="618"/>
                  </a:lnTo>
                  <a:lnTo>
                    <a:pt x="110" y="613"/>
                  </a:lnTo>
                  <a:lnTo>
                    <a:pt x="119" y="605"/>
                  </a:lnTo>
                  <a:lnTo>
                    <a:pt x="119" y="605"/>
                  </a:lnTo>
                  <a:lnTo>
                    <a:pt x="113" y="600"/>
                  </a:lnTo>
                  <a:lnTo>
                    <a:pt x="106" y="595"/>
                  </a:lnTo>
                  <a:lnTo>
                    <a:pt x="99" y="593"/>
                  </a:lnTo>
                  <a:lnTo>
                    <a:pt x="92" y="593"/>
                  </a:lnTo>
                  <a:lnTo>
                    <a:pt x="86" y="593"/>
                  </a:lnTo>
                  <a:lnTo>
                    <a:pt x="80" y="595"/>
                  </a:lnTo>
                  <a:lnTo>
                    <a:pt x="73" y="598"/>
                  </a:lnTo>
                  <a:lnTo>
                    <a:pt x="67" y="601"/>
                  </a:lnTo>
                  <a:lnTo>
                    <a:pt x="55" y="609"/>
                  </a:lnTo>
                  <a:lnTo>
                    <a:pt x="43" y="619"/>
                  </a:lnTo>
                  <a:lnTo>
                    <a:pt x="23" y="640"/>
                  </a:lnTo>
                  <a:lnTo>
                    <a:pt x="23" y="640"/>
                  </a:lnTo>
                  <a:lnTo>
                    <a:pt x="94" y="690"/>
                  </a:lnTo>
                  <a:lnTo>
                    <a:pt x="164" y="739"/>
                  </a:lnTo>
                  <a:lnTo>
                    <a:pt x="310" y="835"/>
                  </a:lnTo>
                  <a:lnTo>
                    <a:pt x="382" y="883"/>
                  </a:lnTo>
                  <a:lnTo>
                    <a:pt x="452" y="932"/>
                  </a:lnTo>
                  <a:lnTo>
                    <a:pt x="488" y="957"/>
                  </a:lnTo>
                  <a:lnTo>
                    <a:pt x="521" y="983"/>
                  </a:lnTo>
                  <a:lnTo>
                    <a:pt x="554" y="1009"/>
                  </a:lnTo>
                  <a:lnTo>
                    <a:pt x="587" y="1034"/>
                  </a:lnTo>
                  <a:lnTo>
                    <a:pt x="587" y="1034"/>
                  </a:lnTo>
                  <a:lnTo>
                    <a:pt x="590" y="1035"/>
                  </a:lnTo>
                  <a:lnTo>
                    <a:pt x="594" y="1035"/>
                  </a:lnTo>
                  <a:lnTo>
                    <a:pt x="601" y="1033"/>
                  </a:lnTo>
                  <a:lnTo>
                    <a:pt x="606" y="1030"/>
                  </a:lnTo>
                  <a:lnTo>
                    <a:pt x="613" y="1026"/>
                  </a:lnTo>
                  <a:lnTo>
                    <a:pt x="626" y="1015"/>
                  </a:lnTo>
                  <a:lnTo>
                    <a:pt x="632" y="1010"/>
                  </a:lnTo>
                  <a:lnTo>
                    <a:pt x="640" y="1007"/>
                  </a:lnTo>
                  <a:lnTo>
                    <a:pt x="640" y="1007"/>
                  </a:lnTo>
                  <a:lnTo>
                    <a:pt x="664" y="997"/>
                  </a:lnTo>
                  <a:lnTo>
                    <a:pt x="685" y="986"/>
                  </a:lnTo>
                  <a:lnTo>
                    <a:pt x="703" y="976"/>
                  </a:lnTo>
                  <a:lnTo>
                    <a:pt x="710" y="969"/>
                  </a:lnTo>
                  <a:lnTo>
                    <a:pt x="717" y="964"/>
                  </a:lnTo>
                  <a:lnTo>
                    <a:pt x="717" y="964"/>
                  </a:lnTo>
                  <a:lnTo>
                    <a:pt x="715" y="961"/>
                  </a:lnTo>
                  <a:lnTo>
                    <a:pt x="713" y="956"/>
                  </a:lnTo>
                  <a:lnTo>
                    <a:pt x="713" y="952"/>
                  </a:lnTo>
                  <a:lnTo>
                    <a:pt x="715" y="948"/>
                  </a:lnTo>
                  <a:lnTo>
                    <a:pt x="715" y="948"/>
                  </a:lnTo>
                  <a:close/>
                  <a:moveTo>
                    <a:pt x="510" y="477"/>
                  </a:moveTo>
                  <a:lnTo>
                    <a:pt x="510" y="477"/>
                  </a:lnTo>
                  <a:lnTo>
                    <a:pt x="495" y="488"/>
                  </a:lnTo>
                  <a:lnTo>
                    <a:pt x="480" y="499"/>
                  </a:lnTo>
                  <a:lnTo>
                    <a:pt x="449" y="520"/>
                  </a:lnTo>
                  <a:lnTo>
                    <a:pt x="417" y="542"/>
                  </a:lnTo>
                  <a:lnTo>
                    <a:pt x="402" y="554"/>
                  </a:lnTo>
                  <a:lnTo>
                    <a:pt x="388" y="565"/>
                  </a:lnTo>
                  <a:lnTo>
                    <a:pt x="388" y="565"/>
                  </a:lnTo>
                  <a:lnTo>
                    <a:pt x="394" y="564"/>
                  </a:lnTo>
                  <a:lnTo>
                    <a:pt x="398" y="564"/>
                  </a:lnTo>
                  <a:lnTo>
                    <a:pt x="402" y="563"/>
                  </a:lnTo>
                  <a:lnTo>
                    <a:pt x="402" y="563"/>
                  </a:lnTo>
                  <a:lnTo>
                    <a:pt x="407" y="572"/>
                  </a:lnTo>
                  <a:lnTo>
                    <a:pt x="412" y="581"/>
                  </a:lnTo>
                  <a:lnTo>
                    <a:pt x="413" y="587"/>
                  </a:lnTo>
                  <a:lnTo>
                    <a:pt x="414" y="592"/>
                  </a:lnTo>
                  <a:lnTo>
                    <a:pt x="414" y="598"/>
                  </a:lnTo>
                  <a:lnTo>
                    <a:pt x="413" y="603"/>
                  </a:lnTo>
                  <a:lnTo>
                    <a:pt x="413" y="603"/>
                  </a:lnTo>
                  <a:lnTo>
                    <a:pt x="420" y="602"/>
                  </a:lnTo>
                  <a:lnTo>
                    <a:pt x="427" y="603"/>
                  </a:lnTo>
                  <a:lnTo>
                    <a:pt x="433" y="604"/>
                  </a:lnTo>
                  <a:lnTo>
                    <a:pt x="439" y="606"/>
                  </a:lnTo>
                  <a:lnTo>
                    <a:pt x="445" y="610"/>
                  </a:lnTo>
                  <a:lnTo>
                    <a:pt x="448" y="616"/>
                  </a:lnTo>
                  <a:lnTo>
                    <a:pt x="451" y="622"/>
                  </a:lnTo>
                  <a:lnTo>
                    <a:pt x="451" y="630"/>
                  </a:lnTo>
                  <a:lnTo>
                    <a:pt x="451" y="630"/>
                  </a:lnTo>
                  <a:lnTo>
                    <a:pt x="455" y="625"/>
                  </a:lnTo>
                  <a:lnTo>
                    <a:pt x="459" y="621"/>
                  </a:lnTo>
                  <a:lnTo>
                    <a:pt x="459" y="621"/>
                  </a:lnTo>
                  <a:lnTo>
                    <a:pt x="537" y="575"/>
                  </a:lnTo>
                  <a:lnTo>
                    <a:pt x="576" y="550"/>
                  </a:lnTo>
                  <a:lnTo>
                    <a:pt x="615" y="525"/>
                  </a:lnTo>
                  <a:lnTo>
                    <a:pt x="615" y="525"/>
                  </a:lnTo>
                  <a:lnTo>
                    <a:pt x="561" y="500"/>
                  </a:lnTo>
                  <a:lnTo>
                    <a:pt x="510" y="477"/>
                  </a:lnTo>
                  <a:lnTo>
                    <a:pt x="510" y="477"/>
                  </a:lnTo>
                  <a:close/>
                  <a:moveTo>
                    <a:pt x="556" y="867"/>
                  </a:moveTo>
                  <a:lnTo>
                    <a:pt x="556" y="867"/>
                  </a:lnTo>
                  <a:lnTo>
                    <a:pt x="555" y="867"/>
                  </a:lnTo>
                  <a:lnTo>
                    <a:pt x="554" y="865"/>
                  </a:lnTo>
                  <a:lnTo>
                    <a:pt x="553" y="861"/>
                  </a:lnTo>
                  <a:lnTo>
                    <a:pt x="553" y="857"/>
                  </a:lnTo>
                  <a:lnTo>
                    <a:pt x="552" y="855"/>
                  </a:lnTo>
                  <a:lnTo>
                    <a:pt x="550" y="853"/>
                  </a:lnTo>
                  <a:lnTo>
                    <a:pt x="550" y="853"/>
                  </a:lnTo>
                  <a:lnTo>
                    <a:pt x="542" y="855"/>
                  </a:lnTo>
                  <a:lnTo>
                    <a:pt x="536" y="853"/>
                  </a:lnTo>
                  <a:lnTo>
                    <a:pt x="529" y="852"/>
                  </a:lnTo>
                  <a:lnTo>
                    <a:pt x="523" y="849"/>
                  </a:lnTo>
                  <a:lnTo>
                    <a:pt x="519" y="845"/>
                  </a:lnTo>
                  <a:lnTo>
                    <a:pt x="514" y="840"/>
                  </a:lnTo>
                  <a:lnTo>
                    <a:pt x="511" y="834"/>
                  </a:lnTo>
                  <a:lnTo>
                    <a:pt x="510" y="827"/>
                  </a:lnTo>
                  <a:lnTo>
                    <a:pt x="510" y="827"/>
                  </a:lnTo>
                  <a:lnTo>
                    <a:pt x="505" y="829"/>
                  </a:lnTo>
                  <a:lnTo>
                    <a:pt x="500" y="831"/>
                  </a:lnTo>
                  <a:lnTo>
                    <a:pt x="496" y="834"/>
                  </a:lnTo>
                  <a:lnTo>
                    <a:pt x="493" y="838"/>
                  </a:lnTo>
                  <a:lnTo>
                    <a:pt x="488" y="847"/>
                  </a:lnTo>
                  <a:lnTo>
                    <a:pt x="482" y="856"/>
                  </a:lnTo>
                  <a:lnTo>
                    <a:pt x="482" y="856"/>
                  </a:lnTo>
                  <a:lnTo>
                    <a:pt x="476" y="864"/>
                  </a:lnTo>
                  <a:lnTo>
                    <a:pt x="472" y="874"/>
                  </a:lnTo>
                  <a:lnTo>
                    <a:pt x="467" y="883"/>
                  </a:lnTo>
                  <a:lnTo>
                    <a:pt x="464" y="894"/>
                  </a:lnTo>
                  <a:lnTo>
                    <a:pt x="464" y="894"/>
                  </a:lnTo>
                  <a:lnTo>
                    <a:pt x="475" y="895"/>
                  </a:lnTo>
                  <a:lnTo>
                    <a:pt x="487" y="894"/>
                  </a:lnTo>
                  <a:lnTo>
                    <a:pt x="498" y="892"/>
                  </a:lnTo>
                  <a:lnTo>
                    <a:pt x="511" y="889"/>
                  </a:lnTo>
                  <a:lnTo>
                    <a:pt x="524" y="885"/>
                  </a:lnTo>
                  <a:lnTo>
                    <a:pt x="536" y="879"/>
                  </a:lnTo>
                  <a:lnTo>
                    <a:pt x="546" y="874"/>
                  </a:lnTo>
                  <a:lnTo>
                    <a:pt x="556" y="867"/>
                  </a:lnTo>
                  <a:lnTo>
                    <a:pt x="556" y="867"/>
                  </a:lnTo>
                  <a:close/>
                  <a:moveTo>
                    <a:pt x="404" y="729"/>
                  </a:moveTo>
                  <a:lnTo>
                    <a:pt x="404" y="729"/>
                  </a:lnTo>
                  <a:lnTo>
                    <a:pt x="405" y="735"/>
                  </a:lnTo>
                  <a:lnTo>
                    <a:pt x="406" y="740"/>
                  </a:lnTo>
                  <a:lnTo>
                    <a:pt x="405" y="752"/>
                  </a:lnTo>
                  <a:lnTo>
                    <a:pt x="405" y="752"/>
                  </a:lnTo>
                  <a:lnTo>
                    <a:pt x="409" y="753"/>
                  </a:lnTo>
                  <a:lnTo>
                    <a:pt x="413" y="752"/>
                  </a:lnTo>
                  <a:lnTo>
                    <a:pt x="420" y="747"/>
                  </a:lnTo>
                  <a:lnTo>
                    <a:pt x="423" y="745"/>
                  </a:lnTo>
                  <a:lnTo>
                    <a:pt x="428" y="743"/>
                  </a:lnTo>
                  <a:lnTo>
                    <a:pt x="433" y="743"/>
                  </a:lnTo>
                  <a:lnTo>
                    <a:pt x="439" y="743"/>
                  </a:lnTo>
                  <a:lnTo>
                    <a:pt x="439" y="743"/>
                  </a:lnTo>
                  <a:lnTo>
                    <a:pt x="443" y="749"/>
                  </a:lnTo>
                  <a:lnTo>
                    <a:pt x="445" y="754"/>
                  </a:lnTo>
                  <a:lnTo>
                    <a:pt x="446" y="759"/>
                  </a:lnTo>
                  <a:lnTo>
                    <a:pt x="446" y="765"/>
                  </a:lnTo>
                  <a:lnTo>
                    <a:pt x="446" y="765"/>
                  </a:lnTo>
                  <a:lnTo>
                    <a:pt x="448" y="765"/>
                  </a:lnTo>
                  <a:lnTo>
                    <a:pt x="450" y="766"/>
                  </a:lnTo>
                  <a:lnTo>
                    <a:pt x="451" y="768"/>
                  </a:lnTo>
                  <a:lnTo>
                    <a:pt x="451" y="768"/>
                  </a:lnTo>
                  <a:lnTo>
                    <a:pt x="472" y="762"/>
                  </a:lnTo>
                  <a:lnTo>
                    <a:pt x="492" y="757"/>
                  </a:lnTo>
                  <a:lnTo>
                    <a:pt x="511" y="752"/>
                  </a:lnTo>
                  <a:lnTo>
                    <a:pt x="520" y="747"/>
                  </a:lnTo>
                  <a:lnTo>
                    <a:pt x="528" y="743"/>
                  </a:lnTo>
                  <a:lnTo>
                    <a:pt x="528" y="743"/>
                  </a:lnTo>
                  <a:lnTo>
                    <a:pt x="536" y="726"/>
                  </a:lnTo>
                  <a:lnTo>
                    <a:pt x="539" y="717"/>
                  </a:lnTo>
                  <a:lnTo>
                    <a:pt x="544" y="710"/>
                  </a:lnTo>
                  <a:lnTo>
                    <a:pt x="544" y="710"/>
                  </a:lnTo>
                  <a:lnTo>
                    <a:pt x="542" y="706"/>
                  </a:lnTo>
                  <a:lnTo>
                    <a:pt x="540" y="702"/>
                  </a:lnTo>
                  <a:lnTo>
                    <a:pt x="539" y="699"/>
                  </a:lnTo>
                  <a:lnTo>
                    <a:pt x="540" y="694"/>
                  </a:lnTo>
                  <a:lnTo>
                    <a:pt x="540" y="694"/>
                  </a:lnTo>
                  <a:lnTo>
                    <a:pt x="535" y="692"/>
                  </a:lnTo>
                  <a:lnTo>
                    <a:pt x="528" y="691"/>
                  </a:lnTo>
                  <a:lnTo>
                    <a:pt x="523" y="691"/>
                  </a:lnTo>
                  <a:lnTo>
                    <a:pt x="518" y="692"/>
                  </a:lnTo>
                  <a:lnTo>
                    <a:pt x="513" y="695"/>
                  </a:lnTo>
                  <a:lnTo>
                    <a:pt x="508" y="698"/>
                  </a:lnTo>
                  <a:lnTo>
                    <a:pt x="498" y="706"/>
                  </a:lnTo>
                  <a:lnTo>
                    <a:pt x="490" y="713"/>
                  </a:lnTo>
                  <a:lnTo>
                    <a:pt x="480" y="721"/>
                  </a:lnTo>
                  <a:lnTo>
                    <a:pt x="475" y="724"/>
                  </a:lnTo>
                  <a:lnTo>
                    <a:pt x="469" y="726"/>
                  </a:lnTo>
                  <a:lnTo>
                    <a:pt x="464" y="727"/>
                  </a:lnTo>
                  <a:lnTo>
                    <a:pt x="459" y="727"/>
                  </a:lnTo>
                  <a:lnTo>
                    <a:pt x="459" y="727"/>
                  </a:lnTo>
                  <a:lnTo>
                    <a:pt x="461" y="724"/>
                  </a:lnTo>
                  <a:lnTo>
                    <a:pt x="464" y="720"/>
                  </a:lnTo>
                  <a:lnTo>
                    <a:pt x="473" y="713"/>
                  </a:lnTo>
                  <a:lnTo>
                    <a:pt x="481" y="707"/>
                  </a:lnTo>
                  <a:lnTo>
                    <a:pt x="491" y="699"/>
                  </a:lnTo>
                  <a:lnTo>
                    <a:pt x="491" y="699"/>
                  </a:lnTo>
                  <a:lnTo>
                    <a:pt x="499" y="691"/>
                  </a:lnTo>
                  <a:lnTo>
                    <a:pt x="508" y="682"/>
                  </a:lnTo>
                  <a:lnTo>
                    <a:pt x="521" y="667"/>
                  </a:lnTo>
                  <a:lnTo>
                    <a:pt x="521" y="667"/>
                  </a:lnTo>
                  <a:lnTo>
                    <a:pt x="528" y="660"/>
                  </a:lnTo>
                  <a:lnTo>
                    <a:pt x="531" y="656"/>
                  </a:lnTo>
                  <a:lnTo>
                    <a:pt x="535" y="653"/>
                  </a:lnTo>
                  <a:lnTo>
                    <a:pt x="536" y="649"/>
                  </a:lnTo>
                  <a:lnTo>
                    <a:pt x="537" y="645"/>
                  </a:lnTo>
                  <a:lnTo>
                    <a:pt x="535" y="640"/>
                  </a:lnTo>
                  <a:lnTo>
                    <a:pt x="531" y="635"/>
                  </a:lnTo>
                  <a:lnTo>
                    <a:pt x="531" y="635"/>
                  </a:lnTo>
                  <a:lnTo>
                    <a:pt x="523" y="635"/>
                  </a:lnTo>
                  <a:lnTo>
                    <a:pt x="515" y="635"/>
                  </a:lnTo>
                  <a:lnTo>
                    <a:pt x="504" y="638"/>
                  </a:lnTo>
                  <a:lnTo>
                    <a:pt x="492" y="641"/>
                  </a:lnTo>
                  <a:lnTo>
                    <a:pt x="485" y="643"/>
                  </a:lnTo>
                  <a:lnTo>
                    <a:pt x="478" y="644"/>
                  </a:lnTo>
                  <a:lnTo>
                    <a:pt x="478" y="644"/>
                  </a:lnTo>
                  <a:lnTo>
                    <a:pt x="473" y="652"/>
                  </a:lnTo>
                  <a:lnTo>
                    <a:pt x="468" y="661"/>
                  </a:lnTo>
                  <a:lnTo>
                    <a:pt x="463" y="670"/>
                  </a:lnTo>
                  <a:lnTo>
                    <a:pt x="457" y="679"/>
                  </a:lnTo>
                  <a:lnTo>
                    <a:pt x="457" y="679"/>
                  </a:lnTo>
                  <a:lnTo>
                    <a:pt x="451" y="688"/>
                  </a:lnTo>
                  <a:lnTo>
                    <a:pt x="445" y="696"/>
                  </a:lnTo>
                  <a:lnTo>
                    <a:pt x="442" y="699"/>
                  </a:lnTo>
                  <a:lnTo>
                    <a:pt x="437" y="701"/>
                  </a:lnTo>
                  <a:lnTo>
                    <a:pt x="433" y="704"/>
                  </a:lnTo>
                  <a:lnTo>
                    <a:pt x="429" y="705"/>
                  </a:lnTo>
                  <a:lnTo>
                    <a:pt x="429" y="705"/>
                  </a:lnTo>
                  <a:lnTo>
                    <a:pt x="438" y="689"/>
                  </a:lnTo>
                  <a:lnTo>
                    <a:pt x="448" y="673"/>
                  </a:lnTo>
                  <a:lnTo>
                    <a:pt x="453" y="665"/>
                  </a:lnTo>
                  <a:lnTo>
                    <a:pt x="458" y="656"/>
                  </a:lnTo>
                  <a:lnTo>
                    <a:pt x="461" y="649"/>
                  </a:lnTo>
                  <a:lnTo>
                    <a:pt x="462" y="640"/>
                  </a:lnTo>
                  <a:lnTo>
                    <a:pt x="462" y="640"/>
                  </a:lnTo>
                  <a:lnTo>
                    <a:pt x="451" y="649"/>
                  </a:lnTo>
                  <a:lnTo>
                    <a:pt x="440" y="659"/>
                  </a:lnTo>
                  <a:lnTo>
                    <a:pt x="431" y="669"/>
                  </a:lnTo>
                  <a:lnTo>
                    <a:pt x="422" y="681"/>
                  </a:lnTo>
                  <a:lnTo>
                    <a:pt x="405" y="705"/>
                  </a:lnTo>
                  <a:lnTo>
                    <a:pt x="397" y="716"/>
                  </a:lnTo>
                  <a:lnTo>
                    <a:pt x="388" y="727"/>
                  </a:lnTo>
                  <a:lnTo>
                    <a:pt x="388" y="727"/>
                  </a:lnTo>
                  <a:lnTo>
                    <a:pt x="390" y="726"/>
                  </a:lnTo>
                  <a:lnTo>
                    <a:pt x="393" y="726"/>
                  </a:lnTo>
                  <a:lnTo>
                    <a:pt x="398" y="727"/>
                  </a:lnTo>
                  <a:lnTo>
                    <a:pt x="401" y="729"/>
                  </a:lnTo>
                  <a:lnTo>
                    <a:pt x="403" y="729"/>
                  </a:lnTo>
                  <a:lnTo>
                    <a:pt x="404" y="729"/>
                  </a:lnTo>
                  <a:lnTo>
                    <a:pt x="404" y="729"/>
                  </a:lnTo>
                  <a:close/>
                  <a:moveTo>
                    <a:pt x="450" y="783"/>
                  </a:moveTo>
                  <a:lnTo>
                    <a:pt x="450" y="783"/>
                  </a:lnTo>
                  <a:lnTo>
                    <a:pt x="457" y="785"/>
                  </a:lnTo>
                  <a:lnTo>
                    <a:pt x="462" y="788"/>
                  </a:lnTo>
                  <a:lnTo>
                    <a:pt x="472" y="795"/>
                  </a:lnTo>
                  <a:lnTo>
                    <a:pt x="482" y="802"/>
                  </a:lnTo>
                  <a:lnTo>
                    <a:pt x="489" y="804"/>
                  </a:lnTo>
                  <a:lnTo>
                    <a:pt x="496" y="805"/>
                  </a:lnTo>
                  <a:lnTo>
                    <a:pt x="496" y="805"/>
                  </a:lnTo>
                  <a:lnTo>
                    <a:pt x="497" y="800"/>
                  </a:lnTo>
                  <a:lnTo>
                    <a:pt x="499" y="794"/>
                  </a:lnTo>
                  <a:lnTo>
                    <a:pt x="505" y="785"/>
                  </a:lnTo>
                  <a:lnTo>
                    <a:pt x="510" y="775"/>
                  </a:lnTo>
                  <a:lnTo>
                    <a:pt x="512" y="770"/>
                  </a:lnTo>
                  <a:lnTo>
                    <a:pt x="514" y="765"/>
                  </a:lnTo>
                  <a:lnTo>
                    <a:pt x="514" y="765"/>
                  </a:lnTo>
                  <a:lnTo>
                    <a:pt x="482" y="772"/>
                  </a:lnTo>
                  <a:lnTo>
                    <a:pt x="466" y="776"/>
                  </a:lnTo>
                  <a:lnTo>
                    <a:pt x="450" y="783"/>
                  </a:lnTo>
                  <a:lnTo>
                    <a:pt x="450" y="783"/>
                  </a:lnTo>
                  <a:close/>
                  <a:moveTo>
                    <a:pt x="420" y="525"/>
                  </a:moveTo>
                  <a:lnTo>
                    <a:pt x="420" y="525"/>
                  </a:lnTo>
                  <a:lnTo>
                    <a:pt x="439" y="512"/>
                  </a:lnTo>
                  <a:lnTo>
                    <a:pt x="460" y="499"/>
                  </a:lnTo>
                  <a:lnTo>
                    <a:pt x="469" y="493"/>
                  </a:lnTo>
                  <a:lnTo>
                    <a:pt x="478" y="485"/>
                  </a:lnTo>
                  <a:lnTo>
                    <a:pt x="485" y="478"/>
                  </a:lnTo>
                  <a:lnTo>
                    <a:pt x="493" y="469"/>
                  </a:lnTo>
                  <a:lnTo>
                    <a:pt x="493" y="469"/>
                  </a:lnTo>
                  <a:lnTo>
                    <a:pt x="493" y="466"/>
                  </a:lnTo>
                  <a:lnTo>
                    <a:pt x="493" y="466"/>
                  </a:lnTo>
                  <a:lnTo>
                    <a:pt x="461" y="452"/>
                  </a:lnTo>
                  <a:lnTo>
                    <a:pt x="430" y="436"/>
                  </a:lnTo>
                  <a:lnTo>
                    <a:pt x="400" y="421"/>
                  </a:lnTo>
                  <a:lnTo>
                    <a:pt x="368" y="406"/>
                  </a:lnTo>
                  <a:lnTo>
                    <a:pt x="368" y="406"/>
                  </a:lnTo>
                  <a:lnTo>
                    <a:pt x="342" y="424"/>
                  </a:lnTo>
                  <a:lnTo>
                    <a:pt x="314" y="442"/>
                  </a:lnTo>
                  <a:lnTo>
                    <a:pt x="285" y="459"/>
                  </a:lnTo>
                  <a:lnTo>
                    <a:pt x="256" y="474"/>
                  </a:lnTo>
                  <a:lnTo>
                    <a:pt x="256" y="474"/>
                  </a:lnTo>
                  <a:lnTo>
                    <a:pt x="258" y="480"/>
                  </a:lnTo>
                  <a:lnTo>
                    <a:pt x="262" y="483"/>
                  </a:lnTo>
                  <a:lnTo>
                    <a:pt x="266" y="484"/>
                  </a:lnTo>
                  <a:lnTo>
                    <a:pt x="270" y="485"/>
                  </a:lnTo>
                  <a:lnTo>
                    <a:pt x="280" y="486"/>
                  </a:lnTo>
                  <a:lnTo>
                    <a:pt x="284" y="487"/>
                  </a:lnTo>
                  <a:lnTo>
                    <a:pt x="288" y="489"/>
                  </a:lnTo>
                  <a:lnTo>
                    <a:pt x="288" y="489"/>
                  </a:lnTo>
                  <a:lnTo>
                    <a:pt x="292" y="493"/>
                  </a:lnTo>
                  <a:lnTo>
                    <a:pt x="295" y="497"/>
                  </a:lnTo>
                  <a:lnTo>
                    <a:pt x="297" y="502"/>
                  </a:lnTo>
                  <a:lnTo>
                    <a:pt x="298" y="508"/>
                  </a:lnTo>
                  <a:lnTo>
                    <a:pt x="300" y="519"/>
                  </a:lnTo>
                  <a:lnTo>
                    <a:pt x="304" y="533"/>
                  </a:lnTo>
                  <a:lnTo>
                    <a:pt x="304" y="533"/>
                  </a:lnTo>
                  <a:lnTo>
                    <a:pt x="315" y="531"/>
                  </a:lnTo>
                  <a:lnTo>
                    <a:pt x="326" y="531"/>
                  </a:lnTo>
                  <a:lnTo>
                    <a:pt x="334" y="532"/>
                  </a:lnTo>
                  <a:lnTo>
                    <a:pt x="341" y="535"/>
                  </a:lnTo>
                  <a:lnTo>
                    <a:pt x="346" y="540"/>
                  </a:lnTo>
                  <a:lnTo>
                    <a:pt x="351" y="546"/>
                  </a:lnTo>
                  <a:lnTo>
                    <a:pt x="353" y="554"/>
                  </a:lnTo>
                  <a:lnTo>
                    <a:pt x="354" y="563"/>
                  </a:lnTo>
                  <a:lnTo>
                    <a:pt x="354" y="563"/>
                  </a:lnTo>
                  <a:lnTo>
                    <a:pt x="363" y="561"/>
                  </a:lnTo>
                  <a:lnTo>
                    <a:pt x="372" y="557"/>
                  </a:lnTo>
                  <a:lnTo>
                    <a:pt x="379" y="553"/>
                  </a:lnTo>
                  <a:lnTo>
                    <a:pt x="388" y="547"/>
                  </a:lnTo>
                  <a:lnTo>
                    <a:pt x="404" y="535"/>
                  </a:lnTo>
                  <a:lnTo>
                    <a:pt x="420" y="525"/>
                  </a:lnTo>
                  <a:lnTo>
                    <a:pt x="420" y="525"/>
                  </a:lnTo>
                  <a:close/>
                  <a:moveTo>
                    <a:pt x="430" y="628"/>
                  </a:moveTo>
                  <a:lnTo>
                    <a:pt x="430" y="628"/>
                  </a:lnTo>
                  <a:lnTo>
                    <a:pt x="433" y="628"/>
                  </a:lnTo>
                  <a:lnTo>
                    <a:pt x="435" y="625"/>
                  </a:lnTo>
                  <a:lnTo>
                    <a:pt x="435" y="623"/>
                  </a:lnTo>
                  <a:lnTo>
                    <a:pt x="434" y="620"/>
                  </a:lnTo>
                  <a:lnTo>
                    <a:pt x="432" y="618"/>
                  </a:lnTo>
                  <a:lnTo>
                    <a:pt x="429" y="615"/>
                  </a:lnTo>
                  <a:lnTo>
                    <a:pt x="425" y="614"/>
                  </a:lnTo>
                  <a:lnTo>
                    <a:pt x="421" y="614"/>
                  </a:lnTo>
                  <a:lnTo>
                    <a:pt x="421" y="614"/>
                  </a:lnTo>
                  <a:lnTo>
                    <a:pt x="414" y="619"/>
                  </a:lnTo>
                  <a:lnTo>
                    <a:pt x="405" y="625"/>
                  </a:lnTo>
                  <a:lnTo>
                    <a:pt x="389" y="639"/>
                  </a:lnTo>
                  <a:lnTo>
                    <a:pt x="381" y="646"/>
                  </a:lnTo>
                  <a:lnTo>
                    <a:pt x="373" y="650"/>
                  </a:lnTo>
                  <a:lnTo>
                    <a:pt x="366" y="653"/>
                  </a:lnTo>
                  <a:lnTo>
                    <a:pt x="361" y="653"/>
                  </a:lnTo>
                  <a:lnTo>
                    <a:pt x="357" y="652"/>
                  </a:lnTo>
                  <a:lnTo>
                    <a:pt x="357" y="652"/>
                  </a:lnTo>
                  <a:lnTo>
                    <a:pt x="368" y="643"/>
                  </a:lnTo>
                  <a:lnTo>
                    <a:pt x="378" y="634"/>
                  </a:lnTo>
                  <a:lnTo>
                    <a:pt x="389" y="625"/>
                  </a:lnTo>
                  <a:lnTo>
                    <a:pt x="400" y="617"/>
                  </a:lnTo>
                  <a:lnTo>
                    <a:pt x="400" y="617"/>
                  </a:lnTo>
                  <a:lnTo>
                    <a:pt x="399" y="606"/>
                  </a:lnTo>
                  <a:lnTo>
                    <a:pt x="399" y="599"/>
                  </a:lnTo>
                  <a:lnTo>
                    <a:pt x="399" y="595"/>
                  </a:lnTo>
                  <a:lnTo>
                    <a:pt x="400" y="592"/>
                  </a:lnTo>
                  <a:lnTo>
                    <a:pt x="400" y="592"/>
                  </a:lnTo>
                  <a:lnTo>
                    <a:pt x="391" y="598"/>
                  </a:lnTo>
                  <a:lnTo>
                    <a:pt x="384" y="604"/>
                  </a:lnTo>
                  <a:lnTo>
                    <a:pt x="367" y="621"/>
                  </a:lnTo>
                  <a:lnTo>
                    <a:pt x="358" y="630"/>
                  </a:lnTo>
                  <a:lnTo>
                    <a:pt x="348" y="636"/>
                  </a:lnTo>
                  <a:lnTo>
                    <a:pt x="344" y="638"/>
                  </a:lnTo>
                  <a:lnTo>
                    <a:pt x="339" y="640"/>
                  </a:lnTo>
                  <a:lnTo>
                    <a:pt x="334" y="641"/>
                  </a:lnTo>
                  <a:lnTo>
                    <a:pt x="329" y="641"/>
                  </a:lnTo>
                  <a:lnTo>
                    <a:pt x="329" y="641"/>
                  </a:lnTo>
                  <a:lnTo>
                    <a:pt x="344" y="626"/>
                  </a:lnTo>
                  <a:lnTo>
                    <a:pt x="360" y="613"/>
                  </a:lnTo>
                  <a:lnTo>
                    <a:pt x="374" y="596"/>
                  </a:lnTo>
                  <a:lnTo>
                    <a:pt x="382" y="589"/>
                  </a:lnTo>
                  <a:lnTo>
                    <a:pt x="388" y="579"/>
                  </a:lnTo>
                  <a:lnTo>
                    <a:pt x="388" y="579"/>
                  </a:lnTo>
                  <a:lnTo>
                    <a:pt x="382" y="579"/>
                  </a:lnTo>
                  <a:lnTo>
                    <a:pt x="377" y="578"/>
                  </a:lnTo>
                  <a:lnTo>
                    <a:pt x="372" y="578"/>
                  </a:lnTo>
                  <a:lnTo>
                    <a:pt x="367" y="578"/>
                  </a:lnTo>
                  <a:lnTo>
                    <a:pt x="367" y="578"/>
                  </a:lnTo>
                  <a:lnTo>
                    <a:pt x="366" y="580"/>
                  </a:lnTo>
                  <a:lnTo>
                    <a:pt x="364" y="581"/>
                  </a:lnTo>
                  <a:lnTo>
                    <a:pt x="361" y="583"/>
                  </a:lnTo>
                  <a:lnTo>
                    <a:pt x="357" y="584"/>
                  </a:lnTo>
                  <a:lnTo>
                    <a:pt x="352" y="585"/>
                  </a:lnTo>
                  <a:lnTo>
                    <a:pt x="352" y="585"/>
                  </a:lnTo>
                  <a:lnTo>
                    <a:pt x="348" y="588"/>
                  </a:lnTo>
                  <a:lnTo>
                    <a:pt x="345" y="593"/>
                  </a:lnTo>
                  <a:lnTo>
                    <a:pt x="338" y="604"/>
                  </a:lnTo>
                  <a:lnTo>
                    <a:pt x="330" y="617"/>
                  </a:lnTo>
                  <a:lnTo>
                    <a:pt x="322" y="628"/>
                  </a:lnTo>
                  <a:lnTo>
                    <a:pt x="322" y="628"/>
                  </a:lnTo>
                  <a:lnTo>
                    <a:pt x="315" y="634"/>
                  </a:lnTo>
                  <a:lnTo>
                    <a:pt x="310" y="639"/>
                  </a:lnTo>
                  <a:lnTo>
                    <a:pt x="307" y="643"/>
                  </a:lnTo>
                  <a:lnTo>
                    <a:pt x="306" y="646"/>
                  </a:lnTo>
                  <a:lnTo>
                    <a:pt x="306" y="649"/>
                  </a:lnTo>
                  <a:lnTo>
                    <a:pt x="306" y="654"/>
                  </a:lnTo>
                  <a:lnTo>
                    <a:pt x="306" y="654"/>
                  </a:lnTo>
                  <a:lnTo>
                    <a:pt x="310" y="653"/>
                  </a:lnTo>
                  <a:lnTo>
                    <a:pt x="313" y="653"/>
                  </a:lnTo>
                  <a:lnTo>
                    <a:pt x="318" y="655"/>
                  </a:lnTo>
                  <a:lnTo>
                    <a:pt x="323" y="656"/>
                  </a:lnTo>
                  <a:lnTo>
                    <a:pt x="326" y="656"/>
                  </a:lnTo>
                  <a:lnTo>
                    <a:pt x="329" y="656"/>
                  </a:lnTo>
                  <a:lnTo>
                    <a:pt x="329" y="656"/>
                  </a:lnTo>
                  <a:lnTo>
                    <a:pt x="331" y="662"/>
                  </a:lnTo>
                  <a:lnTo>
                    <a:pt x="331" y="666"/>
                  </a:lnTo>
                  <a:lnTo>
                    <a:pt x="331" y="670"/>
                  </a:lnTo>
                  <a:lnTo>
                    <a:pt x="334" y="674"/>
                  </a:lnTo>
                  <a:lnTo>
                    <a:pt x="334" y="674"/>
                  </a:lnTo>
                  <a:lnTo>
                    <a:pt x="358" y="666"/>
                  </a:lnTo>
                  <a:lnTo>
                    <a:pt x="383" y="658"/>
                  </a:lnTo>
                  <a:lnTo>
                    <a:pt x="407" y="650"/>
                  </a:lnTo>
                  <a:lnTo>
                    <a:pt x="429" y="641"/>
                  </a:lnTo>
                  <a:lnTo>
                    <a:pt x="429" y="641"/>
                  </a:lnTo>
                  <a:lnTo>
                    <a:pt x="429" y="633"/>
                  </a:lnTo>
                  <a:lnTo>
                    <a:pt x="430" y="628"/>
                  </a:lnTo>
                  <a:lnTo>
                    <a:pt x="430" y="628"/>
                  </a:lnTo>
                  <a:close/>
                  <a:moveTo>
                    <a:pt x="434" y="768"/>
                  </a:moveTo>
                  <a:lnTo>
                    <a:pt x="434" y="768"/>
                  </a:lnTo>
                  <a:lnTo>
                    <a:pt x="434" y="765"/>
                  </a:lnTo>
                  <a:lnTo>
                    <a:pt x="433" y="762"/>
                  </a:lnTo>
                  <a:lnTo>
                    <a:pt x="432" y="760"/>
                  </a:lnTo>
                  <a:lnTo>
                    <a:pt x="430" y="757"/>
                  </a:lnTo>
                  <a:lnTo>
                    <a:pt x="430" y="757"/>
                  </a:lnTo>
                  <a:lnTo>
                    <a:pt x="424" y="761"/>
                  </a:lnTo>
                  <a:lnTo>
                    <a:pt x="417" y="764"/>
                  </a:lnTo>
                  <a:lnTo>
                    <a:pt x="408" y="766"/>
                  </a:lnTo>
                  <a:lnTo>
                    <a:pt x="401" y="766"/>
                  </a:lnTo>
                  <a:lnTo>
                    <a:pt x="394" y="764"/>
                  </a:lnTo>
                  <a:lnTo>
                    <a:pt x="392" y="761"/>
                  </a:lnTo>
                  <a:lnTo>
                    <a:pt x="390" y="759"/>
                  </a:lnTo>
                  <a:lnTo>
                    <a:pt x="389" y="756"/>
                  </a:lnTo>
                  <a:lnTo>
                    <a:pt x="389" y="753"/>
                  </a:lnTo>
                  <a:lnTo>
                    <a:pt x="390" y="749"/>
                  </a:lnTo>
                  <a:lnTo>
                    <a:pt x="393" y="743"/>
                  </a:lnTo>
                  <a:lnTo>
                    <a:pt x="393" y="743"/>
                  </a:lnTo>
                  <a:lnTo>
                    <a:pt x="382" y="746"/>
                  </a:lnTo>
                  <a:lnTo>
                    <a:pt x="372" y="750"/>
                  </a:lnTo>
                  <a:lnTo>
                    <a:pt x="362" y="755"/>
                  </a:lnTo>
                  <a:lnTo>
                    <a:pt x="354" y="760"/>
                  </a:lnTo>
                  <a:lnTo>
                    <a:pt x="347" y="768"/>
                  </a:lnTo>
                  <a:lnTo>
                    <a:pt x="341" y="776"/>
                  </a:lnTo>
                  <a:lnTo>
                    <a:pt x="337" y="787"/>
                  </a:lnTo>
                  <a:lnTo>
                    <a:pt x="332" y="799"/>
                  </a:lnTo>
                  <a:lnTo>
                    <a:pt x="332" y="799"/>
                  </a:lnTo>
                  <a:lnTo>
                    <a:pt x="359" y="795"/>
                  </a:lnTo>
                  <a:lnTo>
                    <a:pt x="385" y="788"/>
                  </a:lnTo>
                  <a:lnTo>
                    <a:pt x="398" y="784"/>
                  </a:lnTo>
                  <a:lnTo>
                    <a:pt x="409" y="780"/>
                  </a:lnTo>
                  <a:lnTo>
                    <a:pt x="422" y="774"/>
                  </a:lnTo>
                  <a:lnTo>
                    <a:pt x="434" y="768"/>
                  </a:lnTo>
                  <a:lnTo>
                    <a:pt x="434" y="768"/>
                  </a:lnTo>
                  <a:close/>
                  <a:moveTo>
                    <a:pt x="316" y="700"/>
                  </a:moveTo>
                  <a:lnTo>
                    <a:pt x="316" y="700"/>
                  </a:lnTo>
                  <a:lnTo>
                    <a:pt x="329" y="708"/>
                  </a:lnTo>
                  <a:lnTo>
                    <a:pt x="342" y="715"/>
                  </a:lnTo>
                  <a:lnTo>
                    <a:pt x="354" y="724"/>
                  </a:lnTo>
                  <a:lnTo>
                    <a:pt x="367" y="731"/>
                  </a:lnTo>
                  <a:lnTo>
                    <a:pt x="367" y="731"/>
                  </a:lnTo>
                  <a:lnTo>
                    <a:pt x="382" y="713"/>
                  </a:lnTo>
                  <a:lnTo>
                    <a:pt x="395" y="696"/>
                  </a:lnTo>
                  <a:lnTo>
                    <a:pt x="423" y="660"/>
                  </a:lnTo>
                  <a:lnTo>
                    <a:pt x="423" y="660"/>
                  </a:lnTo>
                  <a:lnTo>
                    <a:pt x="393" y="667"/>
                  </a:lnTo>
                  <a:lnTo>
                    <a:pt x="366" y="676"/>
                  </a:lnTo>
                  <a:lnTo>
                    <a:pt x="352" y="681"/>
                  </a:lnTo>
                  <a:lnTo>
                    <a:pt x="339" y="686"/>
                  </a:lnTo>
                  <a:lnTo>
                    <a:pt x="327" y="693"/>
                  </a:lnTo>
                  <a:lnTo>
                    <a:pt x="316" y="700"/>
                  </a:lnTo>
                  <a:lnTo>
                    <a:pt x="316" y="700"/>
                  </a:lnTo>
                  <a:close/>
                  <a:moveTo>
                    <a:pt x="246" y="345"/>
                  </a:moveTo>
                  <a:lnTo>
                    <a:pt x="246" y="345"/>
                  </a:lnTo>
                  <a:lnTo>
                    <a:pt x="239" y="353"/>
                  </a:lnTo>
                  <a:lnTo>
                    <a:pt x="231" y="360"/>
                  </a:lnTo>
                  <a:lnTo>
                    <a:pt x="222" y="365"/>
                  </a:lnTo>
                  <a:lnTo>
                    <a:pt x="212" y="371"/>
                  </a:lnTo>
                  <a:lnTo>
                    <a:pt x="193" y="380"/>
                  </a:lnTo>
                  <a:lnTo>
                    <a:pt x="183" y="386"/>
                  </a:lnTo>
                  <a:lnTo>
                    <a:pt x="174" y="391"/>
                  </a:lnTo>
                  <a:lnTo>
                    <a:pt x="174" y="391"/>
                  </a:lnTo>
                  <a:lnTo>
                    <a:pt x="195" y="416"/>
                  </a:lnTo>
                  <a:lnTo>
                    <a:pt x="204" y="429"/>
                  </a:lnTo>
                  <a:lnTo>
                    <a:pt x="208" y="437"/>
                  </a:lnTo>
                  <a:lnTo>
                    <a:pt x="211" y="444"/>
                  </a:lnTo>
                  <a:lnTo>
                    <a:pt x="211" y="444"/>
                  </a:lnTo>
                  <a:lnTo>
                    <a:pt x="213" y="446"/>
                  </a:lnTo>
                  <a:lnTo>
                    <a:pt x="216" y="446"/>
                  </a:lnTo>
                  <a:lnTo>
                    <a:pt x="219" y="443"/>
                  </a:lnTo>
                  <a:lnTo>
                    <a:pt x="223" y="441"/>
                  </a:lnTo>
                  <a:lnTo>
                    <a:pt x="225" y="441"/>
                  </a:lnTo>
                  <a:lnTo>
                    <a:pt x="227" y="443"/>
                  </a:lnTo>
                  <a:lnTo>
                    <a:pt x="227" y="443"/>
                  </a:lnTo>
                  <a:lnTo>
                    <a:pt x="236" y="453"/>
                  </a:lnTo>
                  <a:lnTo>
                    <a:pt x="240" y="457"/>
                  </a:lnTo>
                  <a:lnTo>
                    <a:pt x="246" y="461"/>
                  </a:lnTo>
                  <a:lnTo>
                    <a:pt x="246" y="461"/>
                  </a:lnTo>
                  <a:lnTo>
                    <a:pt x="262" y="455"/>
                  </a:lnTo>
                  <a:lnTo>
                    <a:pt x="277" y="450"/>
                  </a:lnTo>
                  <a:lnTo>
                    <a:pt x="292" y="442"/>
                  </a:lnTo>
                  <a:lnTo>
                    <a:pt x="306" y="435"/>
                  </a:lnTo>
                  <a:lnTo>
                    <a:pt x="318" y="426"/>
                  </a:lnTo>
                  <a:lnTo>
                    <a:pt x="331" y="417"/>
                  </a:lnTo>
                  <a:lnTo>
                    <a:pt x="343" y="407"/>
                  </a:lnTo>
                  <a:lnTo>
                    <a:pt x="354" y="396"/>
                  </a:lnTo>
                  <a:lnTo>
                    <a:pt x="354" y="396"/>
                  </a:lnTo>
                  <a:lnTo>
                    <a:pt x="246" y="345"/>
                  </a:lnTo>
                  <a:lnTo>
                    <a:pt x="246" y="345"/>
                  </a:lnTo>
                  <a:close/>
                  <a:moveTo>
                    <a:pt x="295" y="547"/>
                  </a:moveTo>
                  <a:lnTo>
                    <a:pt x="295" y="547"/>
                  </a:lnTo>
                  <a:lnTo>
                    <a:pt x="293" y="545"/>
                  </a:lnTo>
                  <a:lnTo>
                    <a:pt x="292" y="542"/>
                  </a:lnTo>
                  <a:lnTo>
                    <a:pt x="289" y="534"/>
                  </a:lnTo>
                  <a:lnTo>
                    <a:pt x="286" y="517"/>
                  </a:lnTo>
                  <a:lnTo>
                    <a:pt x="284" y="510"/>
                  </a:lnTo>
                  <a:lnTo>
                    <a:pt x="281" y="503"/>
                  </a:lnTo>
                  <a:lnTo>
                    <a:pt x="279" y="501"/>
                  </a:lnTo>
                  <a:lnTo>
                    <a:pt x="276" y="500"/>
                  </a:lnTo>
                  <a:lnTo>
                    <a:pt x="272" y="499"/>
                  </a:lnTo>
                  <a:lnTo>
                    <a:pt x="268" y="500"/>
                  </a:lnTo>
                  <a:lnTo>
                    <a:pt x="268" y="500"/>
                  </a:lnTo>
                  <a:lnTo>
                    <a:pt x="265" y="507"/>
                  </a:lnTo>
                  <a:lnTo>
                    <a:pt x="261" y="514"/>
                  </a:lnTo>
                  <a:lnTo>
                    <a:pt x="256" y="519"/>
                  </a:lnTo>
                  <a:lnTo>
                    <a:pt x="251" y="525"/>
                  </a:lnTo>
                  <a:lnTo>
                    <a:pt x="239" y="534"/>
                  </a:lnTo>
                  <a:lnTo>
                    <a:pt x="227" y="544"/>
                  </a:lnTo>
                  <a:lnTo>
                    <a:pt x="227" y="544"/>
                  </a:lnTo>
                  <a:lnTo>
                    <a:pt x="230" y="535"/>
                  </a:lnTo>
                  <a:lnTo>
                    <a:pt x="234" y="529"/>
                  </a:lnTo>
                  <a:lnTo>
                    <a:pt x="238" y="523"/>
                  </a:lnTo>
                  <a:lnTo>
                    <a:pt x="242" y="516"/>
                  </a:lnTo>
                  <a:lnTo>
                    <a:pt x="254" y="507"/>
                  </a:lnTo>
                  <a:lnTo>
                    <a:pt x="267" y="498"/>
                  </a:lnTo>
                  <a:lnTo>
                    <a:pt x="267" y="498"/>
                  </a:lnTo>
                  <a:lnTo>
                    <a:pt x="250" y="496"/>
                  </a:lnTo>
                  <a:lnTo>
                    <a:pt x="245" y="495"/>
                  </a:lnTo>
                  <a:lnTo>
                    <a:pt x="238" y="493"/>
                  </a:lnTo>
                  <a:lnTo>
                    <a:pt x="238" y="493"/>
                  </a:lnTo>
                  <a:lnTo>
                    <a:pt x="228" y="501"/>
                  </a:lnTo>
                  <a:lnTo>
                    <a:pt x="220" y="511"/>
                  </a:lnTo>
                  <a:lnTo>
                    <a:pt x="204" y="530"/>
                  </a:lnTo>
                  <a:lnTo>
                    <a:pt x="188" y="549"/>
                  </a:lnTo>
                  <a:lnTo>
                    <a:pt x="178" y="559"/>
                  </a:lnTo>
                  <a:lnTo>
                    <a:pt x="169" y="568"/>
                  </a:lnTo>
                  <a:lnTo>
                    <a:pt x="169" y="568"/>
                  </a:lnTo>
                  <a:lnTo>
                    <a:pt x="172" y="578"/>
                  </a:lnTo>
                  <a:lnTo>
                    <a:pt x="173" y="587"/>
                  </a:lnTo>
                  <a:lnTo>
                    <a:pt x="173" y="587"/>
                  </a:lnTo>
                  <a:lnTo>
                    <a:pt x="179" y="586"/>
                  </a:lnTo>
                  <a:lnTo>
                    <a:pt x="186" y="584"/>
                  </a:lnTo>
                  <a:lnTo>
                    <a:pt x="191" y="579"/>
                  </a:lnTo>
                  <a:lnTo>
                    <a:pt x="196" y="575"/>
                  </a:lnTo>
                  <a:lnTo>
                    <a:pt x="202" y="570"/>
                  </a:lnTo>
                  <a:lnTo>
                    <a:pt x="207" y="567"/>
                  </a:lnTo>
                  <a:lnTo>
                    <a:pt x="212" y="563"/>
                  </a:lnTo>
                  <a:lnTo>
                    <a:pt x="219" y="562"/>
                  </a:lnTo>
                  <a:lnTo>
                    <a:pt x="219" y="562"/>
                  </a:lnTo>
                  <a:lnTo>
                    <a:pt x="217" y="568"/>
                  </a:lnTo>
                  <a:lnTo>
                    <a:pt x="213" y="572"/>
                  </a:lnTo>
                  <a:lnTo>
                    <a:pt x="206" y="579"/>
                  </a:lnTo>
                  <a:lnTo>
                    <a:pt x="197" y="587"/>
                  </a:lnTo>
                  <a:lnTo>
                    <a:pt x="194" y="591"/>
                  </a:lnTo>
                  <a:lnTo>
                    <a:pt x="192" y="595"/>
                  </a:lnTo>
                  <a:lnTo>
                    <a:pt x="192" y="595"/>
                  </a:lnTo>
                  <a:lnTo>
                    <a:pt x="195" y="595"/>
                  </a:lnTo>
                  <a:lnTo>
                    <a:pt x="198" y="596"/>
                  </a:lnTo>
                  <a:lnTo>
                    <a:pt x="200" y="599"/>
                  </a:lnTo>
                  <a:lnTo>
                    <a:pt x="201" y="601"/>
                  </a:lnTo>
                  <a:lnTo>
                    <a:pt x="201" y="601"/>
                  </a:lnTo>
                  <a:lnTo>
                    <a:pt x="235" y="593"/>
                  </a:lnTo>
                  <a:lnTo>
                    <a:pt x="267" y="585"/>
                  </a:lnTo>
                  <a:lnTo>
                    <a:pt x="298" y="574"/>
                  </a:lnTo>
                  <a:lnTo>
                    <a:pt x="329" y="563"/>
                  </a:lnTo>
                  <a:lnTo>
                    <a:pt x="329" y="563"/>
                  </a:lnTo>
                  <a:lnTo>
                    <a:pt x="332" y="555"/>
                  </a:lnTo>
                  <a:lnTo>
                    <a:pt x="333" y="550"/>
                  </a:lnTo>
                  <a:lnTo>
                    <a:pt x="336" y="546"/>
                  </a:lnTo>
                  <a:lnTo>
                    <a:pt x="336" y="546"/>
                  </a:lnTo>
                  <a:lnTo>
                    <a:pt x="316" y="547"/>
                  </a:lnTo>
                  <a:lnTo>
                    <a:pt x="306" y="548"/>
                  </a:lnTo>
                  <a:lnTo>
                    <a:pt x="295" y="547"/>
                  </a:lnTo>
                  <a:lnTo>
                    <a:pt x="295" y="547"/>
                  </a:lnTo>
                  <a:close/>
                  <a:moveTo>
                    <a:pt x="230" y="610"/>
                  </a:moveTo>
                  <a:lnTo>
                    <a:pt x="230" y="610"/>
                  </a:lnTo>
                  <a:lnTo>
                    <a:pt x="206" y="616"/>
                  </a:lnTo>
                  <a:lnTo>
                    <a:pt x="195" y="620"/>
                  </a:lnTo>
                  <a:lnTo>
                    <a:pt x="191" y="622"/>
                  </a:lnTo>
                  <a:lnTo>
                    <a:pt x="187" y="626"/>
                  </a:lnTo>
                  <a:lnTo>
                    <a:pt x="187" y="626"/>
                  </a:lnTo>
                  <a:lnTo>
                    <a:pt x="200" y="635"/>
                  </a:lnTo>
                  <a:lnTo>
                    <a:pt x="215" y="644"/>
                  </a:lnTo>
                  <a:lnTo>
                    <a:pt x="230" y="651"/>
                  </a:lnTo>
                  <a:lnTo>
                    <a:pt x="243" y="658"/>
                  </a:lnTo>
                  <a:lnTo>
                    <a:pt x="243" y="658"/>
                  </a:lnTo>
                  <a:lnTo>
                    <a:pt x="252" y="664"/>
                  </a:lnTo>
                  <a:lnTo>
                    <a:pt x="257" y="667"/>
                  </a:lnTo>
                  <a:lnTo>
                    <a:pt x="260" y="668"/>
                  </a:lnTo>
                  <a:lnTo>
                    <a:pt x="262" y="668"/>
                  </a:lnTo>
                  <a:lnTo>
                    <a:pt x="262" y="668"/>
                  </a:lnTo>
                  <a:lnTo>
                    <a:pt x="263" y="668"/>
                  </a:lnTo>
                  <a:lnTo>
                    <a:pt x="264" y="666"/>
                  </a:lnTo>
                  <a:lnTo>
                    <a:pt x="267" y="662"/>
                  </a:lnTo>
                  <a:lnTo>
                    <a:pt x="269" y="655"/>
                  </a:lnTo>
                  <a:lnTo>
                    <a:pt x="273" y="651"/>
                  </a:lnTo>
                  <a:lnTo>
                    <a:pt x="273" y="651"/>
                  </a:lnTo>
                  <a:lnTo>
                    <a:pt x="291" y="637"/>
                  </a:lnTo>
                  <a:lnTo>
                    <a:pt x="308" y="620"/>
                  </a:lnTo>
                  <a:lnTo>
                    <a:pt x="316" y="610"/>
                  </a:lnTo>
                  <a:lnTo>
                    <a:pt x="323" y="601"/>
                  </a:lnTo>
                  <a:lnTo>
                    <a:pt x="329" y="590"/>
                  </a:lnTo>
                  <a:lnTo>
                    <a:pt x="334" y="579"/>
                  </a:lnTo>
                  <a:lnTo>
                    <a:pt x="334" y="579"/>
                  </a:lnTo>
                  <a:lnTo>
                    <a:pt x="322" y="580"/>
                  </a:lnTo>
                  <a:lnTo>
                    <a:pt x="308" y="583"/>
                  </a:lnTo>
                  <a:lnTo>
                    <a:pt x="295" y="586"/>
                  </a:lnTo>
                  <a:lnTo>
                    <a:pt x="282" y="591"/>
                  </a:lnTo>
                  <a:lnTo>
                    <a:pt x="256" y="601"/>
                  </a:lnTo>
                  <a:lnTo>
                    <a:pt x="242" y="606"/>
                  </a:lnTo>
                  <a:lnTo>
                    <a:pt x="230" y="610"/>
                  </a:lnTo>
                  <a:lnTo>
                    <a:pt x="230" y="610"/>
                  </a:lnTo>
                  <a:close/>
                  <a:moveTo>
                    <a:pt x="286" y="660"/>
                  </a:moveTo>
                  <a:lnTo>
                    <a:pt x="286" y="660"/>
                  </a:lnTo>
                  <a:lnTo>
                    <a:pt x="282" y="666"/>
                  </a:lnTo>
                  <a:lnTo>
                    <a:pt x="277" y="673"/>
                  </a:lnTo>
                  <a:lnTo>
                    <a:pt x="265" y="683"/>
                  </a:lnTo>
                  <a:lnTo>
                    <a:pt x="258" y="690"/>
                  </a:lnTo>
                  <a:lnTo>
                    <a:pt x="254" y="696"/>
                  </a:lnTo>
                  <a:lnTo>
                    <a:pt x="251" y="702"/>
                  </a:lnTo>
                  <a:lnTo>
                    <a:pt x="249" y="710"/>
                  </a:lnTo>
                  <a:lnTo>
                    <a:pt x="249" y="710"/>
                  </a:lnTo>
                  <a:lnTo>
                    <a:pt x="266" y="702"/>
                  </a:lnTo>
                  <a:lnTo>
                    <a:pt x="285" y="695"/>
                  </a:lnTo>
                  <a:lnTo>
                    <a:pt x="294" y="690"/>
                  </a:lnTo>
                  <a:lnTo>
                    <a:pt x="301" y="684"/>
                  </a:lnTo>
                  <a:lnTo>
                    <a:pt x="308" y="678"/>
                  </a:lnTo>
                  <a:lnTo>
                    <a:pt x="313" y="670"/>
                  </a:lnTo>
                  <a:lnTo>
                    <a:pt x="313" y="670"/>
                  </a:lnTo>
                  <a:lnTo>
                    <a:pt x="304" y="669"/>
                  </a:lnTo>
                  <a:lnTo>
                    <a:pt x="298" y="668"/>
                  </a:lnTo>
                  <a:lnTo>
                    <a:pt x="292" y="665"/>
                  </a:lnTo>
                  <a:lnTo>
                    <a:pt x="288" y="663"/>
                  </a:lnTo>
                  <a:lnTo>
                    <a:pt x="286" y="660"/>
                  </a:lnTo>
                  <a:lnTo>
                    <a:pt x="286" y="660"/>
                  </a:lnTo>
                  <a:close/>
                  <a:moveTo>
                    <a:pt x="142" y="501"/>
                  </a:moveTo>
                  <a:lnTo>
                    <a:pt x="142" y="501"/>
                  </a:lnTo>
                  <a:lnTo>
                    <a:pt x="145" y="498"/>
                  </a:lnTo>
                  <a:lnTo>
                    <a:pt x="148" y="495"/>
                  </a:lnTo>
                  <a:lnTo>
                    <a:pt x="157" y="489"/>
                  </a:lnTo>
                  <a:lnTo>
                    <a:pt x="165" y="485"/>
                  </a:lnTo>
                  <a:lnTo>
                    <a:pt x="174" y="480"/>
                  </a:lnTo>
                  <a:lnTo>
                    <a:pt x="174" y="480"/>
                  </a:lnTo>
                  <a:lnTo>
                    <a:pt x="182" y="474"/>
                  </a:lnTo>
                  <a:lnTo>
                    <a:pt x="190" y="468"/>
                  </a:lnTo>
                  <a:lnTo>
                    <a:pt x="196" y="462"/>
                  </a:lnTo>
                  <a:lnTo>
                    <a:pt x="201" y="455"/>
                  </a:lnTo>
                  <a:lnTo>
                    <a:pt x="201" y="455"/>
                  </a:lnTo>
                  <a:lnTo>
                    <a:pt x="198" y="455"/>
                  </a:lnTo>
                  <a:lnTo>
                    <a:pt x="197" y="453"/>
                  </a:lnTo>
                  <a:lnTo>
                    <a:pt x="194" y="447"/>
                  </a:lnTo>
                  <a:lnTo>
                    <a:pt x="189" y="433"/>
                  </a:lnTo>
                  <a:lnTo>
                    <a:pt x="189" y="433"/>
                  </a:lnTo>
                  <a:lnTo>
                    <a:pt x="182" y="435"/>
                  </a:lnTo>
                  <a:lnTo>
                    <a:pt x="177" y="438"/>
                  </a:lnTo>
                  <a:lnTo>
                    <a:pt x="167" y="446"/>
                  </a:lnTo>
                  <a:lnTo>
                    <a:pt x="158" y="452"/>
                  </a:lnTo>
                  <a:lnTo>
                    <a:pt x="152" y="454"/>
                  </a:lnTo>
                  <a:lnTo>
                    <a:pt x="147" y="455"/>
                  </a:lnTo>
                  <a:lnTo>
                    <a:pt x="147" y="455"/>
                  </a:lnTo>
                  <a:lnTo>
                    <a:pt x="149" y="449"/>
                  </a:lnTo>
                  <a:lnTo>
                    <a:pt x="152" y="443"/>
                  </a:lnTo>
                  <a:lnTo>
                    <a:pt x="157" y="440"/>
                  </a:lnTo>
                  <a:lnTo>
                    <a:pt x="161" y="436"/>
                  </a:lnTo>
                  <a:lnTo>
                    <a:pt x="171" y="429"/>
                  </a:lnTo>
                  <a:lnTo>
                    <a:pt x="175" y="425"/>
                  </a:lnTo>
                  <a:lnTo>
                    <a:pt x="178" y="420"/>
                  </a:lnTo>
                  <a:lnTo>
                    <a:pt x="178" y="420"/>
                  </a:lnTo>
                  <a:lnTo>
                    <a:pt x="175" y="413"/>
                  </a:lnTo>
                  <a:lnTo>
                    <a:pt x="172" y="407"/>
                  </a:lnTo>
                  <a:lnTo>
                    <a:pt x="166" y="402"/>
                  </a:lnTo>
                  <a:lnTo>
                    <a:pt x="163" y="399"/>
                  </a:lnTo>
                  <a:lnTo>
                    <a:pt x="160" y="398"/>
                  </a:lnTo>
                  <a:lnTo>
                    <a:pt x="160" y="398"/>
                  </a:lnTo>
                  <a:lnTo>
                    <a:pt x="147" y="407"/>
                  </a:lnTo>
                  <a:lnTo>
                    <a:pt x="135" y="417"/>
                  </a:lnTo>
                  <a:lnTo>
                    <a:pt x="125" y="427"/>
                  </a:lnTo>
                  <a:lnTo>
                    <a:pt x="114" y="438"/>
                  </a:lnTo>
                  <a:lnTo>
                    <a:pt x="92" y="461"/>
                  </a:lnTo>
                  <a:lnTo>
                    <a:pt x="81" y="470"/>
                  </a:lnTo>
                  <a:lnTo>
                    <a:pt x="69" y="480"/>
                  </a:lnTo>
                  <a:lnTo>
                    <a:pt x="69" y="480"/>
                  </a:lnTo>
                  <a:lnTo>
                    <a:pt x="73" y="483"/>
                  </a:lnTo>
                  <a:lnTo>
                    <a:pt x="77" y="484"/>
                  </a:lnTo>
                  <a:lnTo>
                    <a:pt x="81" y="484"/>
                  </a:lnTo>
                  <a:lnTo>
                    <a:pt x="84" y="484"/>
                  </a:lnTo>
                  <a:lnTo>
                    <a:pt x="88" y="482"/>
                  </a:lnTo>
                  <a:lnTo>
                    <a:pt x="91" y="480"/>
                  </a:lnTo>
                  <a:lnTo>
                    <a:pt x="97" y="474"/>
                  </a:lnTo>
                  <a:lnTo>
                    <a:pt x="103" y="468"/>
                  </a:lnTo>
                  <a:lnTo>
                    <a:pt x="110" y="463"/>
                  </a:lnTo>
                  <a:lnTo>
                    <a:pt x="114" y="461"/>
                  </a:lnTo>
                  <a:lnTo>
                    <a:pt x="117" y="459"/>
                  </a:lnTo>
                  <a:lnTo>
                    <a:pt x="120" y="458"/>
                  </a:lnTo>
                  <a:lnTo>
                    <a:pt x="125" y="458"/>
                  </a:lnTo>
                  <a:lnTo>
                    <a:pt x="125" y="458"/>
                  </a:lnTo>
                  <a:lnTo>
                    <a:pt x="116" y="468"/>
                  </a:lnTo>
                  <a:lnTo>
                    <a:pt x="106" y="478"/>
                  </a:lnTo>
                  <a:lnTo>
                    <a:pt x="98" y="486"/>
                  </a:lnTo>
                  <a:lnTo>
                    <a:pt x="89" y="496"/>
                  </a:lnTo>
                  <a:lnTo>
                    <a:pt x="89" y="496"/>
                  </a:lnTo>
                  <a:lnTo>
                    <a:pt x="92" y="500"/>
                  </a:lnTo>
                  <a:lnTo>
                    <a:pt x="96" y="504"/>
                  </a:lnTo>
                  <a:lnTo>
                    <a:pt x="98" y="511"/>
                  </a:lnTo>
                  <a:lnTo>
                    <a:pt x="98" y="517"/>
                  </a:lnTo>
                  <a:lnTo>
                    <a:pt x="98" y="517"/>
                  </a:lnTo>
                  <a:lnTo>
                    <a:pt x="105" y="517"/>
                  </a:lnTo>
                  <a:lnTo>
                    <a:pt x="111" y="516"/>
                  </a:lnTo>
                  <a:lnTo>
                    <a:pt x="115" y="514"/>
                  </a:lnTo>
                  <a:lnTo>
                    <a:pt x="119" y="511"/>
                  </a:lnTo>
                  <a:lnTo>
                    <a:pt x="119" y="511"/>
                  </a:lnTo>
                  <a:lnTo>
                    <a:pt x="126" y="511"/>
                  </a:lnTo>
                  <a:lnTo>
                    <a:pt x="131" y="510"/>
                  </a:lnTo>
                  <a:lnTo>
                    <a:pt x="144" y="507"/>
                  </a:lnTo>
                  <a:lnTo>
                    <a:pt x="156" y="502"/>
                  </a:lnTo>
                  <a:lnTo>
                    <a:pt x="167" y="500"/>
                  </a:lnTo>
                  <a:lnTo>
                    <a:pt x="167" y="500"/>
                  </a:lnTo>
                  <a:lnTo>
                    <a:pt x="183" y="498"/>
                  </a:lnTo>
                  <a:lnTo>
                    <a:pt x="198" y="497"/>
                  </a:lnTo>
                  <a:lnTo>
                    <a:pt x="212" y="495"/>
                  </a:lnTo>
                  <a:lnTo>
                    <a:pt x="219" y="494"/>
                  </a:lnTo>
                  <a:lnTo>
                    <a:pt x="224" y="490"/>
                  </a:lnTo>
                  <a:lnTo>
                    <a:pt x="224" y="490"/>
                  </a:lnTo>
                  <a:lnTo>
                    <a:pt x="223" y="489"/>
                  </a:lnTo>
                  <a:lnTo>
                    <a:pt x="223" y="488"/>
                  </a:lnTo>
                  <a:lnTo>
                    <a:pt x="220" y="487"/>
                  </a:lnTo>
                  <a:lnTo>
                    <a:pt x="218" y="485"/>
                  </a:lnTo>
                  <a:lnTo>
                    <a:pt x="217" y="483"/>
                  </a:lnTo>
                  <a:lnTo>
                    <a:pt x="217" y="480"/>
                  </a:lnTo>
                  <a:lnTo>
                    <a:pt x="217" y="480"/>
                  </a:lnTo>
                  <a:lnTo>
                    <a:pt x="220" y="475"/>
                  </a:lnTo>
                  <a:lnTo>
                    <a:pt x="223" y="472"/>
                  </a:lnTo>
                  <a:lnTo>
                    <a:pt x="223" y="470"/>
                  </a:lnTo>
                  <a:lnTo>
                    <a:pt x="224" y="467"/>
                  </a:lnTo>
                  <a:lnTo>
                    <a:pt x="223" y="464"/>
                  </a:lnTo>
                  <a:lnTo>
                    <a:pt x="222" y="461"/>
                  </a:lnTo>
                  <a:lnTo>
                    <a:pt x="222" y="461"/>
                  </a:lnTo>
                  <a:lnTo>
                    <a:pt x="211" y="465"/>
                  </a:lnTo>
                  <a:lnTo>
                    <a:pt x="202" y="471"/>
                  </a:lnTo>
                  <a:lnTo>
                    <a:pt x="185" y="485"/>
                  </a:lnTo>
                  <a:lnTo>
                    <a:pt x="175" y="492"/>
                  </a:lnTo>
                  <a:lnTo>
                    <a:pt x="165" y="497"/>
                  </a:lnTo>
                  <a:lnTo>
                    <a:pt x="160" y="499"/>
                  </a:lnTo>
                  <a:lnTo>
                    <a:pt x="155" y="501"/>
                  </a:lnTo>
                  <a:lnTo>
                    <a:pt x="148" y="501"/>
                  </a:lnTo>
                  <a:lnTo>
                    <a:pt x="142" y="501"/>
                  </a:lnTo>
                  <a:lnTo>
                    <a:pt x="142" y="501"/>
                  </a:lnTo>
                  <a:close/>
                  <a:moveTo>
                    <a:pt x="135" y="523"/>
                  </a:moveTo>
                  <a:lnTo>
                    <a:pt x="135" y="523"/>
                  </a:lnTo>
                  <a:lnTo>
                    <a:pt x="124" y="533"/>
                  </a:lnTo>
                  <a:lnTo>
                    <a:pt x="112" y="545"/>
                  </a:lnTo>
                  <a:lnTo>
                    <a:pt x="107" y="552"/>
                  </a:lnTo>
                  <a:lnTo>
                    <a:pt x="103" y="558"/>
                  </a:lnTo>
                  <a:lnTo>
                    <a:pt x="99" y="567"/>
                  </a:lnTo>
                  <a:lnTo>
                    <a:pt x="96" y="574"/>
                  </a:lnTo>
                  <a:lnTo>
                    <a:pt x="96" y="574"/>
                  </a:lnTo>
                  <a:lnTo>
                    <a:pt x="111" y="586"/>
                  </a:lnTo>
                  <a:lnTo>
                    <a:pt x="127" y="595"/>
                  </a:lnTo>
                  <a:lnTo>
                    <a:pt x="127" y="595"/>
                  </a:lnTo>
                  <a:lnTo>
                    <a:pt x="135" y="585"/>
                  </a:lnTo>
                  <a:lnTo>
                    <a:pt x="144" y="574"/>
                  </a:lnTo>
                  <a:lnTo>
                    <a:pt x="165" y="555"/>
                  </a:lnTo>
                  <a:lnTo>
                    <a:pt x="176" y="545"/>
                  </a:lnTo>
                  <a:lnTo>
                    <a:pt x="186" y="535"/>
                  </a:lnTo>
                  <a:lnTo>
                    <a:pt x="194" y="524"/>
                  </a:lnTo>
                  <a:lnTo>
                    <a:pt x="203" y="512"/>
                  </a:lnTo>
                  <a:lnTo>
                    <a:pt x="203" y="512"/>
                  </a:lnTo>
                  <a:lnTo>
                    <a:pt x="169" y="519"/>
                  </a:lnTo>
                  <a:lnTo>
                    <a:pt x="152" y="523"/>
                  </a:lnTo>
                  <a:lnTo>
                    <a:pt x="135" y="523"/>
                  </a:lnTo>
                  <a:lnTo>
                    <a:pt x="135" y="523"/>
                  </a:lnTo>
                  <a:close/>
                  <a:moveTo>
                    <a:pt x="158" y="585"/>
                  </a:moveTo>
                  <a:lnTo>
                    <a:pt x="158" y="585"/>
                  </a:lnTo>
                  <a:lnTo>
                    <a:pt x="150" y="588"/>
                  </a:lnTo>
                  <a:lnTo>
                    <a:pt x="143" y="593"/>
                  </a:lnTo>
                  <a:lnTo>
                    <a:pt x="137" y="598"/>
                  </a:lnTo>
                  <a:lnTo>
                    <a:pt x="132" y="604"/>
                  </a:lnTo>
                  <a:lnTo>
                    <a:pt x="121" y="617"/>
                  </a:lnTo>
                  <a:lnTo>
                    <a:pt x="112" y="630"/>
                  </a:lnTo>
                  <a:lnTo>
                    <a:pt x="112" y="630"/>
                  </a:lnTo>
                  <a:lnTo>
                    <a:pt x="120" y="630"/>
                  </a:lnTo>
                  <a:lnTo>
                    <a:pt x="130" y="629"/>
                  </a:lnTo>
                  <a:lnTo>
                    <a:pt x="141" y="625"/>
                  </a:lnTo>
                  <a:lnTo>
                    <a:pt x="151" y="621"/>
                  </a:lnTo>
                  <a:lnTo>
                    <a:pt x="161" y="617"/>
                  </a:lnTo>
                  <a:lnTo>
                    <a:pt x="169" y="613"/>
                  </a:lnTo>
                  <a:lnTo>
                    <a:pt x="173" y="609"/>
                  </a:lnTo>
                  <a:lnTo>
                    <a:pt x="174" y="607"/>
                  </a:lnTo>
                  <a:lnTo>
                    <a:pt x="174" y="606"/>
                  </a:lnTo>
                  <a:lnTo>
                    <a:pt x="174" y="606"/>
                  </a:lnTo>
                  <a:lnTo>
                    <a:pt x="174" y="608"/>
                  </a:lnTo>
                  <a:lnTo>
                    <a:pt x="174" y="608"/>
                  </a:lnTo>
                  <a:lnTo>
                    <a:pt x="170" y="602"/>
                  </a:lnTo>
                  <a:lnTo>
                    <a:pt x="164" y="596"/>
                  </a:lnTo>
                  <a:lnTo>
                    <a:pt x="160" y="591"/>
                  </a:lnTo>
                  <a:lnTo>
                    <a:pt x="159" y="588"/>
                  </a:lnTo>
                  <a:lnTo>
                    <a:pt x="158" y="585"/>
                  </a:lnTo>
                  <a:lnTo>
                    <a:pt x="158" y="585"/>
                  </a:lnTo>
                  <a:close/>
                  <a:moveTo>
                    <a:pt x="82" y="516"/>
                  </a:moveTo>
                  <a:lnTo>
                    <a:pt x="82" y="516"/>
                  </a:lnTo>
                  <a:lnTo>
                    <a:pt x="81" y="510"/>
                  </a:lnTo>
                  <a:lnTo>
                    <a:pt x="79" y="505"/>
                  </a:lnTo>
                  <a:lnTo>
                    <a:pt x="76" y="501"/>
                  </a:lnTo>
                  <a:lnTo>
                    <a:pt x="72" y="499"/>
                  </a:lnTo>
                  <a:lnTo>
                    <a:pt x="68" y="497"/>
                  </a:lnTo>
                  <a:lnTo>
                    <a:pt x="64" y="496"/>
                  </a:lnTo>
                  <a:lnTo>
                    <a:pt x="53" y="495"/>
                  </a:lnTo>
                  <a:lnTo>
                    <a:pt x="53" y="495"/>
                  </a:lnTo>
                  <a:lnTo>
                    <a:pt x="50" y="500"/>
                  </a:lnTo>
                  <a:lnTo>
                    <a:pt x="46" y="504"/>
                  </a:lnTo>
                  <a:lnTo>
                    <a:pt x="37" y="515"/>
                  </a:lnTo>
                  <a:lnTo>
                    <a:pt x="33" y="519"/>
                  </a:lnTo>
                  <a:lnTo>
                    <a:pt x="29" y="525"/>
                  </a:lnTo>
                  <a:lnTo>
                    <a:pt x="27" y="531"/>
                  </a:lnTo>
                  <a:lnTo>
                    <a:pt x="27" y="538"/>
                  </a:lnTo>
                  <a:lnTo>
                    <a:pt x="27" y="538"/>
                  </a:lnTo>
                  <a:lnTo>
                    <a:pt x="56" y="529"/>
                  </a:lnTo>
                  <a:lnTo>
                    <a:pt x="70" y="524"/>
                  </a:lnTo>
                  <a:lnTo>
                    <a:pt x="76" y="519"/>
                  </a:lnTo>
                  <a:lnTo>
                    <a:pt x="82" y="516"/>
                  </a:lnTo>
                  <a:lnTo>
                    <a:pt x="82" y="516"/>
                  </a:lnTo>
                  <a:close/>
                </a:path>
              </a:pathLst>
            </a:custGeom>
            <a:grpFill/>
            <a:ln w="9525">
              <a:solidFill>
                <a:schemeClr val="tx1">
                  <a:lumMod val="75000"/>
                  <a:lumOff val="25000"/>
                </a:schemeClr>
              </a:solidFill>
              <a:rou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sp>
          <p:nvSpPr>
            <p:cNvPr id="8" name="Freeform 197"/>
            <p:cNvSpPr/>
            <p:nvPr/>
          </p:nvSpPr>
          <p:spPr bwMode="auto">
            <a:xfrm>
              <a:off x="6103938" y="1752600"/>
              <a:ext cx="11113" cy="11113"/>
            </a:xfrm>
            <a:custGeom>
              <a:avLst/>
              <a:gdLst/>
              <a:ahLst/>
              <a:cxnLst>
                <a:cxn ang="0">
                  <a:pos x="8" y="0"/>
                </a:cxn>
                <a:cxn ang="0">
                  <a:pos x="8" y="0"/>
                </a:cxn>
                <a:cxn ang="0">
                  <a:pos x="14" y="0"/>
                </a:cxn>
                <a:cxn ang="0">
                  <a:pos x="17" y="2"/>
                </a:cxn>
                <a:cxn ang="0">
                  <a:pos x="18" y="5"/>
                </a:cxn>
                <a:cxn ang="0">
                  <a:pos x="19" y="9"/>
                </a:cxn>
                <a:cxn ang="0">
                  <a:pos x="18" y="14"/>
                </a:cxn>
                <a:cxn ang="0">
                  <a:pos x="17" y="17"/>
                </a:cxn>
                <a:cxn ang="0">
                  <a:pos x="14" y="20"/>
                </a:cxn>
                <a:cxn ang="0">
                  <a:pos x="9" y="22"/>
                </a:cxn>
                <a:cxn ang="0">
                  <a:pos x="9" y="22"/>
                </a:cxn>
                <a:cxn ang="0">
                  <a:pos x="6" y="21"/>
                </a:cxn>
                <a:cxn ang="0">
                  <a:pos x="4" y="19"/>
                </a:cxn>
                <a:cxn ang="0">
                  <a:pos x="2" y="16"/>
                </a:cxn>
                <a:cxn ang="0">
                  <a:pos x="0" y="13"/>
                </a:cxn>
                <a:cxn ang="0">
                  <a:pos x="0" y="8"/>
                </a:cxn>
                <a:cxn ang="0">
                  <a:pos x="1" y="4"/>
                </a:cxn>
                <a:cxn ang="0">
                  <a:pos x="4" y="1"/>
                </a:cxn>
                <a:cxn ang="0">
                  <a:pos x="8" y="0"/>
                </a:cxn>
                <a:cxn ang="0">
                  <a:pos x="8" y="0"/>
                </a:cxn>
              </a:cxnLst>
              <a:rect l="0" t="0" r="r" b="b"/>
              <a:pathLst>
                <a:path w="19" h="22">
                  <a:moveTo>
                    <a:pt x="8" y="0"/>
                  </a:moveTo>
                  <a:lnTo>
                    <a:pt x="8" y="0"/>
                  </a:lnTo>
                  <a:lnTo>
                    <a:pt x="14" y="0"/>
                  </a:lnTo>
                  <a:lnTo>
                    <a:pt x="17" y="2"/>
                  </a:lnTo>
                  <a:lnTo>
                    <a:pt x="18" y="5"/>
                  </a:lnTo>
                  <a:lnTo>
                    <a:pt x="19" y="9"/>
                  </a:lnTo>
                  <a:lnTo>
                    <a:pt x="18" y="14"/>
                  </a:lnTo>
                  <a:lnTo>
                    <a:pt x="17" y="17"/>
                  </a:lnTo>
                  <a:lnTo>
                    <a:pt x="14" y="20"/>
                  </a:lnTo>
                  <a:lnTo>
                    <a:pt x="9" y="22"/>
                  </a:lnTo>
                  <a:lnTo>
                    <a:pt x="9" y="22"/>
                  </a:lnTo>
                  <a:lnTo>
                    <a:pt x="6" y="21"/>
                  </a:lnTo>
                  <a:lnTo>
                    <a:pt x="4" y="19"/>
                  </a:lnTo>
                  <a:lnTo>
                    <a:pt x="2" y="16"/>
                  </a:lnTo>
                  <a:lnTo>
                    <a:pt x="0" y="13"/>
                  </a:lnTo>
                  <a:lnTo>
                    <a:pt x="0" y="8"/>
                  </a:lnTo>
                  <a:lnTo>
                    <a:pt x="1" y="4"/>
                  </a:lnTo>
                  <a:lnTo>
                    <a:pt x="4" y="1"/>
                  </a:lnTo>
                  <a:lnTo>
                    <a:pt x="8" y="0"/>
                  </a:lnTo>
                  <a:lnTo>
                    <a:pt x="8" y="0"/>
                  </a:lnTo>
                  <a:close/>
                </a:path>
              </a:pathLst>
            </a:custGeom>
            <a:grpFill/>
            <a:ln w="9525">
              <a:solidFill>
                <a:schemeClr val="tx1">
                  <a:lumMod val="75000"/>
                  <a:lumOff val="25000"/>
                </a:schemeClr>
              </a:solidFill>
              <a:rou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sp>
          <p:nvSpPr>
            <p:cNvPr id="9" name="Freeform 198"/>
            <p:cNvSpPr/>
            <p:nvPr/>
          </p:nvSpPr>
          <p:spPr bwMode="auto">
            <a:xfrm>
              <a:off x="6089651" y="1765300"/>
              <a:ext cx="34925" cy="14288"/>
            </a:xfrm>
            <a:custGeom>
              <a:avLst/>
              <a:gdLst/>
              <a:ahLst/>
              <a:cxnLst>
                <a:cxn ang="0">
                  <a:pos x="60" y="3"/>
                </a:cxn>
                <a:cxn ang="0">
                  <a:pos x="60" y="3"/>
                </a:cxn>
                <a:cxn ang="0">
                  <a:pos x="63" y="6"/>
                </a:cxn>
                <a:cxn ang="0">
                  <a:pos x="65" y="8"/>
                </a:cxn>
                <a:cxn ang="0">
                  <a:pos x="67" y="11"/>
                </a:cxn>
                <a:cxn ang="0">
                  <a:pos x="68" y="16"/>
                </a:cxn>
                <a:cxn ang="0">
                  <a:pos x="68" y="16"/>
                </a:cxn>
                <a:cxn ang="0">
                  <a:pos x="65" y="20"/>
                </a:cxn>
                <a:cxn ang="0">
                  <a:pos x="62" y="23"/>
                </a:cxn>
                <a:cxn ang="0">
                  <a:pos x="58" y="25"/>
                </a:cxn>
                <a:cxn ang="0">
                  <a:pos x="52" y="25"/>
                </a:cxn>
                <a:cxn ang="0">
                  <a:pos x="52" y="25"/>
                </a:cxn>
                <a:cxn ang="0">
                  <a:pos x="49" y="24"/>
                </a:cxn>
                <a:cxn ang="0">
                  <a:pos x="47" y="23"/>
                </a:cxn>
                <a:cxn ang="0">
                  <a:pos x="45" y="21"/>
                </a:cxn>
                <a:cxn ang="0">
                  <a:pos x="42" y="20"/>
                </a:cxn>
                <a:cxn ang="0">
                  <a:pos x="42" y="20"/>
                </a:cxn>
                <a:cxn ang="0">
                  <a:pos x="33" y="19"/>
                </a:cxn>
                <a:cxn ang="0">
                  <a:pos x="22" y="19"/>
                </a:cxn>
                <a:cxn ang="0">
                  <a:pos x="13" y="18"/>
                </a:cxn>
                <a:cxn ang="0">
                  <a:pos x="7" y="16"/>
                </a:cxn>
                <a:cxn ang="0">
                  <a:pos x="1" y="14"/>
                </a:cxn>
                <a:cxn ang="0">
                  <a:pos x="1" y="14"/>
                </a:cxn>
                <a:cxn ang="0">
                  <a:pos x="0" y="10"/>
                </a:cxn>
                <a:cxn ang="0">
                  <a:pos x="0" y="8"/>
                </a:cxn>
                <a:cxn ang="0">
                  <a:pos x="0" y="5"/>
                </a:cxn>
                <a:cxn ang="0">
                  <a:pos x="0" y="5"/>
                </a:cxn>
                <a:cxn ang="0">
                  <a:pos x="8" y="2"/>
                </a:cxn>
                <a:cxn ang="0">
                  <a:pos x="15" y="0"/>
                </a:cxn>
                <a:cxn ang="0">
                  <a:pos x="22" y="2"/>
                </a:cxn>
                <a:cxn ang="0">
                  <a:pos x="29" y="3"/>
                </a:cxn>
                <a:cxn ang="0">
                  <a:pos x="35" y="4"/>
                </a:cxn>
                <a:cxn ang="0">
                  <a:pos x="43" y="5"/>
                </a:cxn>
                <a:cxn ang="0">
                  <a:pos x="50" y="5"/>
                </a:cxn>
                <a:cxn ang="0">
                  <a:pos x="60" y="3"/>
                </a:cxn>
                <a:cxn ang="0">
                  <a:pos x="60" y="3"/>
                </a:cxn>
              </a:cxnLst>
              <a:rect l="0" t="0" r="r" b="b"/>
              <a:pathLst>
                <a:path w="68" h="25">
                  <a:moveTo>
                    <a:pt x="60" y="3"/>
                  </a:moveTo>
                  <a:lnTo>
                    <a:pt x="60" y="3"/>
                  </a:lnTo>
                  <a:lnTo>
                    <a:pt x="63" y="6"/>
                  </a:lnTo>
                  <a:lnTo>
                    <a:pt x="65" y="8"/>
                  </a:lnTo>
                  <a:lnTo>
                    <a:pt x="67" y="11"/>
                  </a:lnTo>
                  <a:lnTo>
                    <a:pt x="68" y="16"/>
                  </a:lnTo>
                  <a:lnTo>
                    <a:pt x="68" y="16"/>
                  </a:lnTo>
                  <a:lnTo>
                    <a:pt x="65" y="20"/>
                  </a:lnTo>
                  <a:lnTo>
                    <a:pt x="62" y="23"/>
                  </a:lnTo>
                  <a:lnTo>
                    <a:pt x="58" y="25"/>
                  </a:lnTo>
                  <a:lnTo>
                    <a:pt x="52" y="25"/>
                  </a:lnTo>
                  <a:lnTo>
                    <a:pt x="52" y="25"/>
                  </a:lnTo>
                  <a:lnTo>
                    <a:pt x="49" y="24"/>
                  </a:lnTo>
                  <a:lnTo>
                    <a:pt x="47" y="23"/>
                  </a:lnTo>
                  <a:lnTo>
                    <a:pt x="45" y="21"/>
                  </a:lnTo>
                  <a:lnTo>
                    <a:pt x="42" y="20"/>
                  </a:lnTo>
                  <a:lnTo>
                    <a:pt x="42" y="20"/>
                  </a:lnTo>
                  <a:lnTo>
                    <a:pt x="33" y="19"/>
                  </a:lnTo>
                  <a:lnTo>
                    <a:pt x="22" y="19"/>
                  </a:lnTo>
                  <a:lnTo>
                    <a:pt x="13" y="18"/>
                  </a:lnTo>
                  <a:lnTo>
                    <a:pt x="7" y="16"/>
                  </a:lnTo>
                  <a:lnTo>
                    <a:pt x="1" y="14"/>
                  </a:lnTo>
                  <a:lnTo>
                    <a:pt x="1" y="14"/>
                  </a:lnTo>
                  <a:lnTo>
                    <a:pt x="0" y="10"/>
                  </a:lnTo>
                  <a:lnTo>
                    <a:pt x="0" y="8"/>
                  </a:lnTo>
                  <a:lnTo>
                    <a:pt x="0" y="5"/>
                  </a:lnTo>
                  <a:lnTo>
                    <a:pt x="0" y="5"/>
                  </a:lnTo>
                  <a:lnTo>
                    <a:pt x="8" y="2"/>
                  </a:lnTo>
                  <a:lnTo>
                    <a:pt x="15" y="0"/>
                  </a:lnTo>
                  <a:lnTo>
                    <a:pt x="22" y="2"/>
                  </a:lnTo>
                  <a:lnTo>
                    <a:pt x="29" y="3"/>
                  </a:lnTo>
                  <a:lnTo>
                    <a:pt x="35" y="4"/>
                  </a:lnTo>
                  <a:lnTo>
                    <a:pt x="43" y="5"/>
                  </a:lnTo>
                  <a:lnTo>
                    <a:pt x="50" y="5"/>
                  </a:lnTo>
                  <a:lnTo>
                    <a:pt x="60" y="3"/>
                  </a:lnTo>
                  <a:lnTo>
                    <a:pt x="60" y="3"/>
                  </a:lnTo>
                  <a:close/>
                </a:path>
              </a:pathLst>
            </a:custGeom>
            <a:grpFill/>
            <a:ln w="9525">
              <a:solidFill>
                <a:schemeClr val="tx1">
                  <a:lumMod val="75000"/>
                  <a:lumOff val="25000"/>
                </a:schemeClr>
              </a:solidFill>
              <a:rou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sp>
          <p:nvSpPr>
            <p:cNvPr id="10" name="Freeform 206"/>
            <p:cNvSpPr/>
            <p:nvPr/>
          </p:nvSpPr>
          <p:spPr bwMode="auto">
            <a:xfrm>
              <a:off x="6072188" y="1817688"/>
              <a:ext cx="49213" cy="39688"/>
            </a:xfrm>
            <a:custGeom>
              <a:avLst/>
              <a:gdLst/>
              <a:ahLst/>
              <a:cxnLst>
                <a:cxn ang="0">
                  <a:pos x="33" y="3"/>
                </a:cxn>
                <a:cxn ang="0">
                  <a:pos x="29" y="45"/>
                </a:cxn>
                <a:cxn ang="0">
                  <a:pos x="30" y="56"/>
                </a:cxn>
                <a:cxn ang="0">
                  <a:pos x="36" y="50"/>
                </a:cxn>
                <a:cxn ang="0">
                  <a:pos x="48" y="40"/>
                </a:cxn>
                <a:cxn ang="0">
                  <a:pos x="62" y="20"/>
                </a:cxn>
                <a:cxn ang="0">
                  <a:pos x="69" y="5"/>
                </a:cxn>
                <a:cxn ang="0">
                  <a:pos x="78" y="5"/>
                </a:cxn>
                <a:cxn ang="0">
                  <a:pos x="79" y="13"/>
                </a:cxn>
                <a:cxn ang="0">
                  <a:pos x="76" y="19"/>
                </a:cxn>
                <a:cxn ang="0">
                  <a:pos x="68" y="28"/>
                </a:cxn>
                <a:cxn ang="0">
                  <a:pos x="67" y="31"/>
                </a:cxn>
                <a:cxn ang="0">
                  <a:pos x="77" y="41"/>
                </a:cxn>
                <a:cxn ang="0">
                  <a:pos x="85" y="42"/>
                </a:cxn>
                <a:cxn ang="0">
                  <a:pos x="94" y="41"/>
                </a:cxn>
                <a:cxn ang="0">
                  <a:pos x="95" y="44"/>
                </a:cxn>
                <a:cxn ang="0">
                  <a:pos x="91" y="50"/>
                </a:cxn>
                <a:cxn ang="0">
                  <a:pos x="88" y="53"/>
                </a:cxn>
                <a:cxn ang="0">
                  <a:pos x="93" y="62"/>
                </a:cxn>
                <a:cxn ang="0">
                  <a:pos x="94" y="72"/>
                </a:cxn>
                <a:cxn ang="0">
                  <a:pos x="90" y="74"/>
                </a:cxn>
                <a:cxn ang="0">
                  <a:pos x="84" y="75"/>
                </a:cxn>
                <a:cxn ang="0">
                  <a:pos x="82" y="71"/>
                </a:cxn>
                <a:cxn ang="0">
                  <a:pos x="79" y="65"/>
                </a:cxn>
                <a:cxn ang="0">
                  <a:pos x="78" y="61"/>
                </a:cxn>
                <a:cxn ang="0">
                  <a:pos x="70" y="63"/>
                </a:cxn>
                <a:cxn ang="0">
                  <a:pos x="63" y="71"/>
                </a:cxn>
                <a:cxn ang="0">
                  <a:pos x="57" y="73"/>
                </a:cxn>
                <a:cxn ang="0">
                  <a:pos x="54" y="70"/>
                </a:cxn>
                <a:cxn ang="0">
                  <a:pos x="61" y="60"/>
                </a:cxn>
                <a:cxn ang="0">
                  <a:pos x="71" y="53"/>
                </a:cxn>
                <a:cxn ang="0">
                  <a:pos x="71" y="50"/>
                </a:cxn>
                <a:cxn ang="0">
                  <a:pos x="67" y="45"/>
                </a:cxn>
                <a:cxn ang="0">
                  <a:pos x="63" y="38"/>
                </a:cxn>
                <a:cxn ang="0">
                  <a:pos x="63" y="35"/>
                </a:cxn>
                <a:cxn ang="0">
                  <a:pos x="51" y="50"/>
                </a:cxn>
                <a:cxn ang="0">
                  <a:pos x="39" y="64"/>
                </a:cxn>
                <a:cxn ang="0">
                  <a:pos x="27" y="63"/>
                </a:cxn>
                <a:cxn ang="0">
                  <a:pos x="19" y="60"/>
                </a:cxn>
                <a:cxn ang="0">
                  <a:pos x="20" y="49"/>
                </a:cxn>
                <a:cxn ang="0">
                  <a:pos x="20" y="33"/>
                </a:cxn>
                <a:cxn ang="0">
                  <a:pos x="19" y="26"/>
                </a:cxn>
                <a:cxn ang="0">
                  <a:pos x="16" y="28"/>
                </a:cxn>
                <a:cxn ang="0">
                  <a:pos x="9" y="34"/>
                </a:cxn>
                <a:cxn ang="0">
                  <a:pos x="4" y="35"/>
                </a:cxn>
                <a:cxn ang="0">
                  <a:pos x="3" y="34"/>
                </a:cxn>
                <a:cxn ang="0">
                  <a:pos x="0" y="33"/>
                </a:cxn>
                <a:cxn ang="0">
                  <a:pos x="5" y="22"/>
                </a:cxn>
                <a:cxn ang="0">
                  <a:pos x="17" y="7"/>
                </a:cxn>
                <a:cxn ang="0">
                  <a:pos x="22" y="0"/>
                </a:cxn>
                <a:cxn ang="0">
                  <a:pos x="26" y="0"/>
                </a:cxn>
                <a:cxn ang="0">
                  <a:pos x="33" y="3"/>
                </a:cxn>
              </a:cxnLst>
              <a:rect l="0" t="0" r="r" b="b"/>
              <a:pathLst>
                <a:path w="95" h="75">
                  <a:moveTo>
                    <a:pt x="33" y="3"/>
                  </a:moveTo>
                  <a:lnTo>
                    <a:pt x="33" y="3"/>
                  </a:lnTo>
                  <a:lnTo>
                    <a:pt x="30" y="32"/>
                  </a:lnTo>
                  <a:lnTo>
                    <a:pt x="29" y="45"/>
                  </a:lnTo>
                  <a:lnTo>
                    <a:pt x="29" y="50"/>
                  </a:lnTo>
                  <a:lnTo>
                    <a:pt x="30" y="56"/>
                  </a:lnTo>
                  <a:lnTo>
                    <a:pt x="30" y="56"/>
                  </a:lnTo>
                  <a:lnTo>
                    <a:pt x="36" y="50"/>
                  </a:lnTo>
                  <a:lnTo>
                    <a:pt x="42" y="46"/>
                  </a:lnTo>
                  <a:lnTo>
                    <a:pt x="48" y="40"/>
                  </a:lnTo>
                  <a:lnTo>
                    <a:pt x="52" y="33"/>
                  </a:lnTo>
                  <a:lnTo>
                    <a:pt x="62" y="20"/>
                  </a:lnTo>
                  <a:lnTo>
                    <a:pt x="69" y="5"/>
                  </a:lnTo>
                  <a:lnTo>
                    <a:pt x="69" y="5"/>
                  </a:lnTo>
                  <a:lnTo>
                    <a:pt x="78" y="5"/>
                  </a:lnTo>
                  <a:lnTo>
                    <a:pt x="78" y="5"/>
                  </a:lnTo>
                  <a:lnTo>
                    <a:pt x="79" y="10"/>
                  </a:lnTo>
                  <a:lnTo>
                    <a:pt x="79" y="13"/>
                  </a:lnTo>
                  <a:lnTo>
                    <a:pt x="77" y="16"/>
                  </a:lnTo>
                  <a:lnTo>
                    <a:pt x="76" y="19"/>
                  </a:lnTo>
                  <a:lnTo>
                    <a:pt x="70" y="25"/>
                  </a:lnTo>
                  <a:lnTo>
                    <a:pt x="68" y="28"/>
                  </a:lnTo>
                  <a:lnTo>
                    <a:pt x="67" y="31"/>
                  </a:lnTo>
                  <a:lnTo>
                    <a:pt x="67" y="31"/>
                  </a:lnTo>
                  <a:lnTo>
                    <a:pt x="73" y="38"/>
                  </a:lnTo>
                  <a:lnTo>
                    <a:pt x="77" y="41"/>
                  </a:lnTo>
                  <a:lnTo>
                    <a:pt x="79" y="42"/>
                  </a:lnTo>
                  <a:lnTo>
                    <a:pt x="85" y="42"/>
                  </a:lnTo>
                  <a:lnTo>
                    <a:pt x="94" y="41"/>
                  </a:lnTo>
                  <a:lnTo>
                    <a:pt x="94" y="41"/>
                  </a:lnTo>
                  <a:lnTo>
                    <a:pt x="95" y="42"/>
                  </a:lnTo>
                  <a:lnTo>
                    <a:pt x="95" y="44"/>
                  </a:lnTo>
                  <a:lnTo>
                    <a:pt x="93" y="47"/>
                  </a:lnTo>
                  <a:lnTo>
                    <a:pt x="91" y="50"/>
                  </a:lnTo>
                  <a:lnTo>
                    <a:pt x="88" y="53"/>
                  </a:lnTo>
                  <a:lnTo>
                    <a:pt x="88" y="53"/>
                  </a:lnTo>
                  <a:lnTo>
                    <a:pt x="90" y="58"/>
                  </a:lnTo>
                  <a:lnTo>
                    <a:pt x="93" y="62"/>
                  </a:lnTo>
                  <a:lnTo>
                    <a:pt x="94" y="65"/>
                  </a:lnTo>
                  <a:lnTo>
                    <a:pt x="94" y="72"/>
                  </a:lnTo>
                  <a:lnTo>
                    <a:pt x="94" y="72"/>
                  </a:lnTo>
                  <a:lnTo>
                    <a:pt x="90" y="74"/>
                  </a:lnTo>
                  <a:lnTo>
                    <a:pt x="87" y="75"/>
                  </a:lnTo>
                  <a:lnTo>
                    <a:pt x="84" y="75"/>
                  </a:lnTo>
                  <a:lnTo>
                    <a:pt x="84" y="75"/>
                  </a:lnTo>
                  <a:lnTo>
                    <a:pt x="82" y="71"/>
                  </a:lnTo>
                  <a:lnTo>
                    <a:pt x="81" y="68"/>
                  </a:lnTo>
                  <a:lnTo>
                    <a:pt x="79" y="65"/>
                  </a:lnTo>
                  <a:lnTo>
                    <a:pt x="78" y="61"/>
                  </a:lnTo>
                  <a:lnTo>
                    <a:pt x="78" y="61"/>
                  </a:lnTo>
                  <a:lnTo>
                    <a:pt x="73" y="61"/>
                  </a:lnTo>
                  <a:lnTo>
                    <a:pt x="70" y="63"/>
                  </a:lnTo>
                  <a:lnTo>
                    <a:pt x="65" y="68"/>
                  </a:lnTo>
                  <a:lnTo>
                    <a:pt x="63" y="71"/>
                  </a:lnTo>
                  <a:lnTo>
                    <a:pt x="61" y="73"/>
                  </a:lnTo>
                  <a:lnTo>
                    <a:pt x="57" y="73"/>
                  </a:lnTo>
                  <a:lnTo>
                    <a:pt x="54" y="70"/>
                  </a:lnTo>
                  <a:lnTo>
                    <a:pt x="54" y="70"/>
                  </a:lnTo>
                  <a:lnTo>
                    <a:pt x="57" y="64"/>
                  </a:lnTo>
                  <a:lnTo>
                    <a:pt x="61" y="60"/>
                  </a:lnTo>
                  <a:lnTo>
                    <a:pt x="66" y="57"/>
                  </a:lnTo>
                  <a:lnTo>
                    <a:pt x="71" y="53"/>
                  </a:lnTo>
                  <a:lnTo>
                    <a:pt x="71" y="53"/>
                  </a:lnTo>
                  <a:lnTo>
                    <a:pt x="71" y="50"/>
                  </a:lnTo>
                  <a:lnTo>
                    <a:pt x="70" y="48"/>
                  </a:lnTo>
                  <a:lnTo>
                    <a:pt x="67" y="45"/>
                  </a:lnTo>
                  <a:lnTo>
                    <a:pt x="64" y="41"/>
                  </a:lnTo>
                  <a:lnTo>
                    <a:pt x="63" y="38"/>
                  </a:lnTo>
                  <a:lnTo>
                    <a:pt x="63" y="35"/>
                  </a:lnTo>
                  <a:lnTo>
                    <a:pt x="63" y="35"/>
                  </a:lnTo>
                  <a:lnTo>
                    <a:pt x="56" y="43"/>
                  </a:lnTo>
                  <a:lnTo>
                    <a:pt x="51" y="50"/>
                  </a:lnTo>
                  <a:lnTo>
                    <a:pt x="46" y="58"/>
                  </a:lnTo>
                  <a:lnTo>
                    <a:pt x="39" y="64"/>
                  </a:lnTo>
                  <a:lnTo>
                    <a:pt x="39" y="64"/>
                  </a:lnTo>
                  <a:lnTo>
                    <a:pt x="27" y="63"/>
                  </a:lnTo>
                  <a:lnTo>
                    <a:pt x="23" y="62"/>
                  </a:lnTo>
                  <a:lnTo>
                    <a:pt x="19" y="60"/>
                  </a:lnTo>
                  <a:lnTo>
                    <a:pt x="19" y="60"/>
                  </a:lnTo>
                  <a:lnTo>
                    <a:pt x="20" y="49"/>
                  </a:lnTo>
                  <a:lnTo>
                    <a:pt x="20" y="41"/>
                  </a:lnTo>
                  <a:lnTo>
                    <a:pt x="20" y="33"/>
                  </a:lnTo>
                  <a:lnTo>
                    <a:pt x="19" y="26"/>
                  </a:lnTo>
                  <a:lnTo>
                    <a:pt x="19" y="26"/>
                  </a:lnTo>
                  <a:lnTo>
                    <a:pt x="17" y="26"/>
                  </a:lnTo>
                  <a:lnTo>
                    <a:pt x="16" y="28"/>
                  </a:lnTo>
                  <a:lnTo>
                    <a:pt x="12" y="31"/>
                  </a:lnTo>
                  <a:lnTo>
                    <a:pt x="9" y="34"/>
                  </a:lnTo>
                  <a:lnTo>
                    <a:pt x="7" y="35"/>
                  </a:lnTo>
                  <a:lnTo>
                    <a:pt x="4" y="35"/>
                  </a:lnTo>
                  <a:lnTo>
                    <a:pt x="4" y="35"/>
                  </a:lnTo>
                  <a:lnTo>
                    <a:pt x="3" y="34"/>
                  </a:lnTo>
                  <a:lnTo>
                    <a:pt x="0" y="33"/>
                  </a:lnTo>
                  <a:lnTo>
                    <a:pt x="0" y="33"/>
                  </a:lnTo>
                  <a:lnTo>
                    <a:pt x="2" y="27"/>
                  </a:lnTo>
                  <a:lnTo>
                    <a:pt x="5" y="22"/>
                  </a:lnTo>
                  <a:lnTo>
                    <a:pt x="11" y="14"/>
                  </a:lnTo>
                  <a:lnTo>
                    <a:pt x="17" y="7"/>
                  </a:lnTo>
                  <a:lnTo>
                    <a:pt x="20" y="4"/>
                  </a:lnTo>
                  <a:lnTo>
                    <a:pt x="22" y="0"/>
                  </a:lnTo>
                  <a:lnTo>
                    <a:pt x="22" y="0"/>
                  </a:lnTo>
                  <a:lnTo>
                    <a:pt x="26" y="0"/>
                  </a:lnTo>
                  <a:lnTo>
                    <a:pt x="29" y="0"/>
                  </a:lnTo>
                  <a:lnTo>
                    <a:pt x="33" y="3"/>
                  </a:lnTo>
                  <a:lnTo>
                    <a:pt x="33" y="3"/>
                  </a:lnTo>
                  <a:close/>
                </a:path>
              </a:pathLst>
            </a:custGeom>
            <a:grpFill/>
            <a:ln w="9525">
              <a:solidFill>
                <a:schemeClr val="tx1">
                  <a:lumMod val="75000"/>
                  <a:lumOff val="25000"/>
                </a:schemeClr>
              </a:solidFill>
              <a:rou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sp>
          <p:nvSpPr>
            <p:cNvPr id="11" name="Freeform 213"/>
            <p:cNvSpPr/>
            <p:nvPr/>
          </p:nvSpPr>
          <p:spPr bwMode="auto">
            <a:xfrm>
              <a:off x="6073776" y="1895475"/>
              <a:ext cx="34925" cy="11113"/>
            </a:xfrm>
            <a:custGeom>
              <a:avLst/>
              <a:gdLst/>
              <a:ahLst/>
              <a:cxnLst>
                <a:cxn ang="0">
                  <a:pos x="0" y="7"/>
                </a:cxn>
                <a:cxn ang="0">
                  <a:pos x="0" y="7"/>
                </a:cxn>
                <a:cxn ang="0">
                  <a:pos x="2" y="5"/>
                </a:cxn>
                <a:cxn ang="0">
                  <a:pos x="5" y="3"/>
                </a:cxn>
                <a:cxn ang="0">
                  <a:pos x="11" y="1"/>
                </a:cxn>
                <a:cxn ang="0">
                  <a:pos x="18" y="0"/>
                </a:cxn>
                <a:cxn ang="0">
                  <a:pos x="27" y="0"/>
                </a:cxn>
                <a:cxn ang="0">
                  <a:pos x="44" y="1"/>
                </a:cxn>
                <a:cxn ang="0">
                  <a:pos x="52" y="1"/>
                </a:cxn>
                <a:cxn ang="0">
                  <a:pos x="60" y="0"/>
                </a:cxn>
                <a:cxn ang="0">
                  <a:pos x="60" y="0"/>
                </a:cxn>
                <a:cxn ang="0">
                  <a:pos x="63" y="3"/>
                </a:cxn>
                <a:cxn ang="0">
                  <a:pos x="65" y="5"/>
                </a:cxn>
                <a:cxn ang="0">
                  <a:pos x="66" y="9"/>
                </a:cxn>
                <a:cxn ang="0">
                  <a:pos x="65" y="12"/>
                </a:cxn>
                <a:cxn ang="0">
                  <a:pos x="63" y="15"/>
                </a:cxn>
                <a:cxn ang="0">
                  <a:pos x="60" y="17"/>
                </a:cxn>
                <a:cxn ang="0">
                  <a:pos x="56" y="19"/>
                </a:cxn>
                <a:cxn ang="0">
                  <a:pos x="49" y="19"/>
                </a:cxn>
                <a:cxn ang="0">
                  <a:pos x="49" y="19"/>
                </a:cxn>
                <a:cxn ang="0">
                  <a:pos x="47" y="18"/>
                </a:cxn>
                <a:cxn ang="0">
                  <a:pos x="44" y="17"/>
                </a:cxn>
                <a:cxn ang="0">
                  <a:pos x="41" y="15"/>
                </a:cxn>
                <a:cxn ang="0">
                  <a:pos x="37" y="12"/>
                </a:cxn>
                <a:cxn ang="0">
                  <a:pos x="37" y="12"/>
                </a:cxn>
                <a:cxn ang="0">
                  <a:pos x="32" y="12"/>
                </a:cxn>
                <a:cxn ang="0">
                  <a:pos x="26" y="12"/>
                </a:cxn>
                <a:cxn ang="0">
                  <a:pos x="13" y="14"/>
                </a:cxn>
                <a:cxn ang="0">
                  <a:pos x="7" y="14"/>
                </a:cxn>
                <a:cxn ang="0">
                  <a:pos x="3" y="12"/>
                </a:cxn>
                <a:cxn ang="0">
                  <a:pos x="1" y="10"/>
                </a:cxn>
                <a:cxn ang="0">
                  <a:pos x="0" y="9"/>
                </a:cxn>
                <a:cxn ang="0">
                  <a:pos x="0" y="7"/>
                </a:cxn>
                <a:cxn ang="0">
                  <a:pos x="0" y="7"/>
                </a:cxn>
              </a:cxnLst>
              <a:rect l="0" t="0" r="r" b="b"/>
              <a:pathLst>
                <a:path w="66" h="19">
                  <a:moveTo>
                    <a:pt x="0" y="7"/>
                  </a:moveTo>
                  <a:lnTo>
                    <a:pt x="0" y="7"/>
                  </a:lnTo>
                  <a:lnTo>
                    <a:pt x="2" y="5"/>
                  </a:lnTo>
                  <a:lnTo>
                    <a:pt x="5" y="3"/>
                  </a:lnTo>
                  <a:lnTo>
                    <a:pt x="11" y="1"/>
                  </a:lnTo>
                  <a:lnTo>
                    <a:pt x="18" y="0"/>
                  </a:lnTo>
                  <a:lnTo>
                    <a:pt x="27" y="0"/>
                  </a:lnTo>
                  <a:lnTo>
                    <a:pt x="44" y="1"/>
                  </a:lnTo>
                  <a:lnTo>
                    <a:pt x="52" y="1"/>
                  </a:lnTo>
                  <a:lnTo>
                    <a:pt x="60" y="0"/>
                  </a:lnTo>
                  <a:lnTo>
                    <a:pt x="60" y="0"/>
                  </a:lnTo>
                  <a:lnTo>
                    <a:pt x="63" y="3"/>
                  </a:lnTo>
                  <a:lnTo>
                    <a:pt x="65" y="5"/>
                  </a:lnTo>
                  <a:lnTo>
                    <a:pt x="66" y="9"/>
                  </a:lnTo>
                  <a:lnTo>
                    <a:pt x="65" y="12"/>
                  </a:lnTo>
                  <a:lnTo>
                    <a:pt x="63" y="15"/>
                  </a:lnTo>
                  <a:lnTo>
                    <a:pt x="60" y="17"/>
                  </a:lnTo>
                  <a:lnTo>
                    <a:pt x="56" y="19"/>
                  </a:lnTo>
                  <a:lnTo>
                    <a:pt x="49" y="19"/>
                  </a:lnTo>
                  <a:lnTo>
                    <a:pt x="49" y="19"/>
                  </a:lnTo>
                  <a:lnTo>
                    <a:pt x="47" y="18"/>
                  </a:lnTo>
                  <a:lnTo>
                    <a:pt x="44" y="17"/>
                  </a:lnTo>
                  <a:lnTo>
                    <a:pt x="41" y="15"/>
                  </a:lnTo>
                  <a:lnTo>
                    <a:pt x="37" y="12"/>
                  </a:lnTo>
                  <a:lnTo>
                    <a:pt x="37" y="12"/>
                  </a:lnTo>
                  <a:lnTo>
                    <a:pt x="32" y="12"/>
                  </a:lnTo>
                  <a:lnTo>
                    <a:pt x="26" y="12"/>
                  </a:lnTo>
                  <a:lnTo>
                    <a:pt x="13" y="14"/>
                  </a:lnTo>
                  <a:lnTo>
                    <a:pt x="7" y="14"/>
                  </a:lnTo>
                  <a:lnTo>
                    <a:pt x="3" y="12"/>
                  </a:lnTo>
                  <a:lnTo>
                    <a:pt x="1" y="10"/>
                  </a:lnTo>
                  <a:lnTo>
                    <a:pt x="0" y="9"/>
                  </a:lnTo>
                  <a:lnTo>
                    <a:pt x="0" y="7"/>
                  </a:lnTo>
                  <a:lnTo>
                    <a:pt x="0" y="7"/>
                  </a:lnTo>
                  <a:close/>
                </a:path>
              </a:pathLst>
            </a:custGeom>
            <a:grpFill/>
            <a:ln w="9525">
              <a:solidFill>
                <a:schemeClr val="tx1">
                  <a:lumMod val="75000"/>
                  <a:lumOff val="25000"/>
                </a:schemeClr>
              </a:solidFill>
              <a:rou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sp>
          <p:nvSpPr>
            <p:cNvPr id="12" name="Freeform 221"/>
            <p:cNvSpPr/>
            <p:nvPr/>
          </p:nvSpPr>
          <p:spPr bwMode="auto">
            <a:xfrm>
              <a:off x="6075363" y="1908175"/>
              <a:ext cx="33338" cy="9525"/>
            </a:xfrm>
            <a:custGeom>
              <a:avLst/>
              <a:gdLst/>
              <a:ahLst/>
              <a:cxnLst>
                <a:cxn ang="0">
                  <a:pos x="60" y="2"/>
                </a:cxn>
                <a:cxn ang="0">
                  <a:pos x="60" y="2"/>
                </a:cxn>
                <a:cxn ang="0">
                  <a:pos x="61" y="6"/>
                </a:cxn>
                <a:cxn ang="0">
                  <a:pos x="62" y="8"/>
                </a:cxn>
                <a:cxn ang="0">
                  <a:pos x="63" y="11"/>
                </a:cxn>
                <a:cxn ang="0">
                  <a:pos x="63" y="11"/>
                </a:cxn>
                <a:cxn ang="0">
                  <a:pos x="61" y="13"/>
                </a:cxn>
                <a:cxn ang="0">
                  <a:pos x="58" y="15"/>
                </a:cxn>
                <a:cxn ang="0">
                  <a:pos x="53" y="16"/>
                </a:cxn>
                <a:cxn ang="0">
                  <a:pos x="47" y="17"/>
                </a:cxn>
                <a:cxn ang="0">
                  <a:pos x="40" y="16"/>
                </a:cxn>
                <a:cxn ang="0">
                  <a:pos x="24" y="14"/>
                </a:cxn>
                <a:cxn ang="0">
                  <a:pos x="15" y="14"/>
                </a:cxn>
                <a:cxn ang="0">
                  <a:pos x="5" y="15"/>
                </a:cxn>
                <a:cxn ang="0">
                  <a:pos x="5" y="15"/>
                </a:cxn>
                <a:cxn ang="0">
                  <a:pos x="3" y="13"/>
                </a:cxn>
                <a:cxn ang="0">
                  <a:pos x="1" y="11"/>
                </a:cxn>
                <a:cxn ang="0">
                  <a:pos x="0" y="8"/>
                </a:cxn>
                <a:cxn ang="0">
                  <a:pos x="0" y="3"/>
                </a:cxn>
                <a:cxn ang="0">
                  <a:pos x="0" y="3"/>
                </a:cxn>
                <a:cxn ang="0">
                  <a:pos x="9" y="1"/>
                </a:cxn>
                <a:cxn ang="0">
                  <a:pos x="17" y="0"/>
                </a:cxn>
                <a:cxn ang="0">
                  <a:pos x="25" y="0"/>
                </a:cxn>
                <a:cxn ang="0">
                  <a:pos x="32" y="0"/>
                </a:cxn>
                <a:cxn ang="0">
                  <a:pos x="46" y="1"/>
                </a:cxn>
                <a:cxn ang="0">
                  <a:pos x="60" y="2"/>
                </a:cxn>
                <a:cxn ang="0">
                  <a:pos x="60" y="2"/>
                </a:cxn>
              </a:cxnLst>
              <a:rect l="0" t="0" r="r" b="b"/>
              <a:pathLst>
                <a:path w="62" h="17">
                  <a:moveTo>
                    <a:pt x="60" y="2"/>
                  </a:moveTo>
                  <a:lnTo>
                    <a:pt x="60" y="2"/>
                  </a:lnTo>
                  <a:lnTo>
                    <a:pt x="61" y="6"/>
                  </a:lnTo>
                  <a:lnTo>
                    <a:pt x="62" y="8"/>
                  </a:lnTo>
                  <a:lnTo>
                    <a:pt x="63" y="11"/>
                  </a:lnTo>
                  <a:lnTo>
                    <a:pt x="63" y="11"/>
                  </a:lnTo>
                  <a:lnTo>
                    <a:pt x="61" y="13"/>
                  </a:lnTo>
                  <a:lnTo>
                    <a:pt x="58" y="15"/>
                  </a:lnTo>
                  <a:lnTo>
                    <a:pt x="53" y="16"/>
                  </a:lnTo>
                  <a:lnTo>
                    <a:pt x="47" y="17"/>
                  </a:lnTo>
                  <a:lnTo>
                    <a:pt x="40" y="16"/>
                  </a:lnTo>
                  <a:lnTo>
                    <a:pt x="24" y="14"/>
                  </a:lnTo>
                  <a:lnTo>
                    <a:pt x="15" y="14"/>
                  </a:lnTo>
                  <a:lnTo>
                    <a:pt x="5" y="15"/>
                  </a:lnTo>
                  <a:lnTo>
                    <a:pt x="5" y="15"/>
                  </a:lnTo>
                  <a:lnTo>
                    <a:pt x="3" y="13"/>
                  </a:lnTo>
                  <a:lnTo>
                    <a:pt x="1" y="11"/>
                  </a:lnTo>
                  <a:lnTo>
                    <a:pt x="0" y="8"/>
                  </a:lnTo>
                  <a:lnTo>
                    <a:pt x="0" y="3"/>
                  </a:lnTo>
                  <a:lnTo>
                    <a:pt x="0" y="3"/>
                  </a:lnTo>
                  <a:lnTo>
                    <a:pt x="9" y="1"/>
                  </a:lnTo>
                  <a:lnTo>
                    <a:pt x="17" y="0"/>
                  </a:lnTo>
                  <a:lnTo>
                    <a:pt x="25" y="0"/>
                  </a:lnTo>
                  <a:lnTo>
                    <a:pt x="32" y="0"/>
                  </a:lnTo>
                  <a:lnTo>
                    <a:pt x="46" y="1"/>
                  </a:lnTo>
                  <a:lnTo>
                    <a:pt x="60" y="2"/>
                  </a:lnTo>
                  <a:lnTo>
                    <a:pt x="60" y="2"/>
                  </a:lnTo>
                  <a:close/>
                </a:path>
              </a:pathLst>
            </a:custGeom>
            <a:grpFill/>
            <a:ln w="9525">
              <a:solidFill>
                <a:schemeClr val="tx1">
                  <a:lumMod val="75000"/>
                  <a:lumOff val="25000"/>
                </a:schemeClr>
              </a:solidFill>
              <a:round/>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grpSp>
      <p:sp>
        <p:nvSpPr>
          <p:cNvPr id="14" name="矩形 13"/>
          <p:cNvSpPr>
            <a:spLocks noChangeArrowheads="1"/>
          </p:cNvSpPr>
          <p:nvPr/>
        </p:nvSpPr>
        <p:spPr bwMode="auto">
          <a:xfrm>
            <a:off x="1684838" y="3991511"/>
            <a:ext cx="6084676" cy="493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p>
            <a:r>
              <a:rPr lang="zh-CN" altLang="en-US" sz="4800" b="1" spc="225" dirty="0" smtClean="0">
                <a:solidFill>
                  <a:schemeClr val="bg1"/>
                </a:solidFill>
                <a:latin typeface="博洋行书 7000" panose="02000600000000000000" pitchFamily="2" charset="-122"/>
                <a:ea typeface="博洋行书 7000" panose="02000600000000000000" pitchFamily="2" charset="-122"/>
                <a:cs typeface="博洋行书 7000" panose="02000600000000000000" pitchFamily="2" charset="-122"/>
              </a:rPr>
              <a:t>演讲完毕 谢谢观看</a:t>
            </a:r>
            <a:endParaRPr lang="zh-CN" altLang="en-US" sz="4800" b="1" spc="225" dirty="0">
              <a:solidFill>
                <a:schemeClr val="bg1"/>
              </a:solidFill>
              <a:latin typeface="博洋行书 7000" panose="02000600000000000000" pitchFamily="2" charset="-122"/>
              <a:ea typeface="博洋行书 7000" panose="02000600000000000000" pitchFamily="2" charset="-122"/>
              <a:cs typeface="博洋行书 7000" panose="02000600000000000000" pitchFamily="2" charset="-122"/>
            </a:endParaRPr>
          </a:p>
        </p:txBody>
      </p:sp>
    </p:spTree>
    <p:extLst>
      <p:ext uri="{BB962C8B-B14F-4D97-AF65-F5344CB8AC3E}">
        <p14:creationId xmlns:p14="http://schemas.microsoft.com/office/powerpoint/2010/main" val="2107801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ppt_w/2"/>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ppt_w</p:attrName>
                                        </p:attrNameLst>
                                      </p:cBhvr>
                                      <p:tavLst>
                                        <p:tav tm="0">
                                          <p:val>
                                            <p:fltVal val="0"/>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900"/>
                                        <p:tgtEl>
                                          <p:spTgt spid="4"/>
                                        </p:tgtEl>
                                      </p:cBhvr>
                                    </p:animEffect>
                                  </p:childTnLst>
                                </p:cTn>
                              </p:par>
                            </p:childTnLst>
                          </p:cTn>
                        </p:par>
                        <p:par>
                          <p:cTn id="15" fill="hold">
                            <p:stCondLst>
                              <p:cond delay="1400"/>
                            </p:stCondLst>
                            <p:childTnLst>
                              <p:par>
                                <p:cTn id="16" presetID="41" presetClass="entr" presetSubtype="0" fill="hold" grpId="0" nodeType="afterEffect">
                                  <p:stCondLst>
                                    <p:cond delay="0"/>
                                  </p:stCondLst>
                                  <p:iterate type="lt">
                                    <p:tmPct val="10000"/>
                                  </p:iterate>
                                  <p:childTnLst>
                                    <p:set>
                                      <p:cBhvr>
                                        <p:cTn id="17" dur="1" fill="hold">
                                          <p:stCondLst>
                                            <p:cond delay="0"/>
                                          </p:stCondLst>
                                        </p:cTn>
                                        <p:tgtEl>
                                          <p:spTgt spid="14"/>
                                        </p:tgtEl>
                                        <p:attrNameLst>
                                          <p:attrName>style.visibility</p:attrName>
                                        </p:attrNameLst>
                                      </p:cBhvr>
                                      <p:to>
                                        <p:strVal val="visible"/>
                                      </p:to>
                                    </p:set>
                                    <p:anim calcmode="lin" valueType="num">
                                      <p:cBhvr>
                                        <p:cTn id="18"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14"/>
                                        </p:tgtEl>
                                        <p:attrNameLst>
                                          <p:attrName>ppt_y</p:attrName>
                                        </p:attrNameLst>
                                      </p:cBhvr>
                                      <p:tavLst>
                                        <p:tav tm="0">
                                          <p:val>
                                            <p:strVal val="#ppt_y"/>
                                          </p:val>
                                        </p:tav>
                                        <p:tav tm="100000">
                                          <p:val>
                                            <p:strVal val="#ppt_y"/>
                                          </p:val>
                                        </p:tav>
                                      </p:tavLst>
                                    </p:anim>
                                    <p:anim calcmode="lin" valueType="num">
                                      <p:cBhvr>
                                        <p:cTn id="20"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9"/>
          <p:cNvSpPr>
            <a:spLocks noChangeArrowheads="1"/>
          </p:cNvSpPr>
          <p:nvPr/>
        </p:nvSpPr>
        <p:spPr bwMode="auto">
          <a:xfrm>
            <a:off x="539552" y="940060"/>
            <a:ext cx="2807982"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lang="zh-CN" altLang="en-US" sz="4800" b="1" dirty="0" smtClean="0">
                <a:solidFill>
                  <a:srgbClr val="FFFFFF"/>
                </a:solidFill>
                <a:latin typeface="微软雅黑" panose="020B0503020204020204" pitchFamily="34" charset="-122"/>
                <a:ea typeface="微软雅黑" panose="020B0503020204020204" pitchFamily="34" charset="-122"/>
              </a:rPr>
              <a:t>目录</a:t>
            </a:r>
            <a:endParaRPr lang="en-US" altLang="zh-CN" sz="4800" b="1" dirty="0" smtClean="0">
              <a:solidFill>
                <a:srgbClr val="FFFFFF"/>
              </a:solidFill>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4800" b="0" i="0" u="none" strike="noStrike" cap="none" normalizeH="0" baseline="0" dirty="0">
                <a:ln>
                  <a:noFill/>
                </a:ln>
                <a:solidFill>
                  <a:srgbClr val="FFFFFF"/>
                </a:solidFill>
                <a:effectLst/>
                <a:latin typeface="微软雅黑" panose="020B0503020204020204" pitchFamily="34" charset="-122"/>
                <a:ea typeface="微软雅黑" panose="020B0503020204020204" pitchFamily="34" charset="-122"/>
              </a:rPr>
              <a:t>contents</a:t>
            </a:r>
            <a:endParaRPr kumimoji="0" lang="zh-CN" altLang="zh-CN" sz="48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endParaRPr>
          </a:p>
        </p:txBody>
      </p:sp>
      <p:pic>
        <p:nvPicPr>
          <p:cNvPr id="43" name="图片 42"/>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10426" y="3075012"/>
            <a:ext cx="3066234" cy="1325968"/>
          </a:xfrm>
          <a:prstGeom prst="rect">
            <a:avLst/>
          </a:prstGeom>
        </p:spPr>
      </p:pic>
      <p:sp>
        <p:nvSpPr>
          <p:cNvPr id="17" name="文本框 16"/>
          <p:cNvSpPr txBox="1"/>
          <p:nvPr/>
        </p:nvSpPr>
        <p:spPr>
          <a:xfrm>
            <a:off x="3476660" y="842764"/>
            <a:ext cx="11534140" cy="3970318"/>
          </a:xfrm>
          <a:prstGeom prst="rect">
            <a:avLst/>
          </a:prstGeom>
          <a:noFill/>
        </p:spPr>
        <p:txBody>
          <a:bodyPr wrap="square" rtlCol="0">
            <a:spAutoFit/>
          </a:bodyPr>
          <a:lstStyle/>
          <a:p>
            <a:r>
              <a:rPr lang="en-US" altLang="zh-CN" sz="3600" dirty="0" smtClean="0">
                <a:solidFill>
                  <a:schemeClr val="bg1"/>
                </a:solidFill>
                <a:latin typeface="+mn-ea"/>
              </a:rPr>
              <a:t>1</a:t>
            </a:r>
            <a:r>
              <a:rPr lang="en-US" altLang="zh-CN" sz="3600" dirty="0">
                <a:solidFill>
                  <a:schemeClr val="bg1"/>
                </a:solidFill>
                <a:latin typeface="+mn-ea"/>
              </a:rPr>
              <a:t>.</a:t>
            </a:r>
            <a:r>
              <a:rPr lang="zh-CN" altLang="en-US" sz="3600" dirty="0">
                <a:solidFill>
                  <a:schemeClr val="bg1"/>
                </a:solidFill>
                <a:latin typeface="+mn-ea"/>
              </a:rPr>
              <a:t>项目背景</a:t>
            </a:r>
          </a:p>
          <a:p>
            <a:r>
              <a:rPr lang="en-US" altLang="zh-CN" sz="3600" dirty="0">
                <a:solidFill>
                  <a:schemeClr val="bg1"/>
                </a:solidFill>
                <a:latin typeface="+mn-ea"/>
              </a:rPr>
              <a:t>2.</a:t>
            </a:r>
            <a:r>
              <a:rPr lang="zh-CN" altLang="en-US" sz="3600" dirty="0">
                <a:solidFill>
                  <a:schemeClr val="bg1"/>
                </a:solidFill>
                <a:latin typeface="+mn-ea"/>
              </a:rPr>
              <a:t>项目技术</a:t>
            </a:r>
          </a:p>
          <a:p>
            <a:r>
              <a:rPr lang="en-US" altLang="zh-CN" sz="3600" dirty="0">
                <a:solidFill>
                  <a:schemeClr val="bg1"/>
                </a:solidFill>
                <a:latin typeface="+mn-ea"/>
              </a:rPr>
              <a:t>3.</a:t>
            </a:r>
            <a:r>
              <a:rPr lang="zh-CN" altLang="en-US" sz="3600" dirty="0">
                <a:solidFill>
                  <a:schemeClr val="bg1"/>
                </a:solidFill>
                <a:latin typeface="+mn-ea"/>
              </a:rPr>
              <a:t>项目架构</a:t>
            </a:r>
          </a:p>
          <a:p>
            <a:r>
              <a:rPr lang="en-US" altLang="zh-CN" sz="3600" dirty="0">
                <a:solidFill>
                  <a:schemeClr val="bg1"/>
                </a:solidFill>
                <a:latin typeface="+mn-ea"/>
              </a:rPr>
              <a:t>4.</a:t>
            </a:r>
            <a:r>
              <a:rPr lang="zh-CN" altLang="en-US" sz="3600" dirty="0">
                <a:solidFill>
                  <a:schemeClr val="bg1"/>
                </a:solidFill>
                <a:latin typeface="+mn-ea"/>
              </a:rPr>
              <a:t>项目页面及数据库设计</a:t>
            </a:r>
          </a:p>
          <a:p>
            <a:r>
              <a:rPr lang="en-US" altLang="zh-CN" sz="3600" dirty="0">
                <a:solidFill>
                  <a:schemeClr val="bg1"/>
                </a:solidFill>
                <a:latin typeface="+mn-ea"/>
              </a:rPr>
              <a:t>5.</a:t>
            </a:r>
            <a:r>
              <a:rPr lang="zh-CN" altLang="en-US" sz="3600" dirty="0">
                <a:solidFill>
                  <a:schemeClr val="bg1"/>
                </a:solidFill>
                <a:latin typeface="+mn-ea"/>
              </a:rPr>
              <a:t>项目演示</a:t>
            </a:r>
          </a:p>
          <a:p>
            <a:r>
              <a:rPr lang="en-US" altLang="zh-CN" sz="3600" dirty="0">
                <a:solidFill>
                  <a:schemeClr val="bg1"/>
                </a:solidFill>
                <a:latin typeface="+mn-ea"/>
              </a:rPr>
              <a:t>6.</a:t>
            </a:r>
            <a:r>
              <a:rPr lang="zh-CN" altLang="en-US" sz="3600" dirty="0">
                <a:solidFill>
                  <a:schemeClr val="bg1"/>
                </a:solidFill>
                <a:latin typeface="+mn-ea"/>
              </a:rPr>
              <a:t>项目代码讲解</a:t>
            </a:r>
            <a:r>
              <a:rPr lang="en-US" altLang="zh-CN" sz="3600" dirty="0">
                <a:solidFill>
                  <a:schemeClr val="bg1"/>
                </a:solidFill>
                <a:latin typeface="+mn-ea"/>
              </a:rPr>
              <a:t>(</a:t>
            </a:r>
            <a:r>
              <a:rPr lang="zh-CN" altLang="en-US" sz="3600" dirty="0">
                <a:solidFill>
                  <a:schemeClr val="bg1"/>
                </a:solidFill>
                <a:latin typeface="+mn-ea"/>
              </a:rPr>
              <a:t>选</a:t>
            </a:r>
            <a:r>
              <a:rPr lang="en-US" altLang="zh-CN" sz="3600" dirty="0">
                <a:solidFill>
                  <a:schemeClr val="bg1"/>
                </a:solidFill>
                <a:latin typeface="+mn-ea"/>
              </a:rPr>
              <a:t>)</a:t>
            </a:r>
            <a:endParaRPr lang="zh-CN" altLang="en-US" sz="3600" dirty="0">
              <a:solidFill>
                <a:schemeClr val="bg1"/>
              </a:solidFill>
              <a:latin typeface="+mn-ea"/>
            </a:endParaRPr>
          </a:p>
          <a:p>
            <a:endParaRPr lang="zh-CN" altLang="en-US" dirty="0"/>
          </a:p>
          <a:p>
            <a:endParaRPr lang="zh-CN" altLang="en-US" dirty="0"/>
          </a:p>
        </p:txBody>
      </p:sp>
    </p:spTree>
    <p:extLst>
      <p:ext uri="{BB962C8B-B14F-4D97-AF65-F5344CB8AC3E}">
        <p14:creationId xmlns:p14="http://schemas.microsoft.com/office/powerpoint/2010/main" val="2297304105"/>
      </p:ext>
    </p:extLst>
  </p:cSld>
  <p:clrMapOvr>
    <a:masterClrMapping/>
  </p:clrMapOvr>
  <mc:AlternateContent xmlns:mc="http://schemas.openxmlformats.org/markup-compatibility/2006" xmlns:p14="http://schemas.microsoft.com/office/powerpoint/2010/main">
    <mc:Choice Requires="p14">
      <p:transition spd="slow" p14:dur="1600" advTm="3732">
        <p14:gallery dir="l"/>
      </p:transition>
    </mc:Choice>
    <mc:Fallback xmlns="">
      <p:transition spd="slow" advTm="3732">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1000"/>
                                        <p:tgtEl>
                                          <p:spTgt spid="43"/>
                                        </p:tgtEl>
                                      </p:cBhvr>
                                    </p:animEffect>
                                    <p:anim calcmode="lin" valueType="num">
                                      <p:cBhvr>
                                        <p:cTn id="8" dur="1000" fill="hold"/>
                                        <p:tgtEl>
                                          <p:spTgt spid="43"/>
                                        </p:tgtEl>
                                        <p:attrNameLst>
                                          <p:attrName>ppt_x</p:attrName>
                                        </p:attrNameLst>
                                      </p:cBhvr>
                                      <p:tavLst>
                                        <p:tav tm="0">
                                          <p:val>
                                            <p:strVal val="#ppt_x"/>
                                          </p:val>
                                        </p:tav>
                                        <p:tav tm="100000">
                                          <p:val>
                                            <p:strVal val="#ppt_x"/>
                                          </p:val>
                                        </p:tav>
                                      </p:tavLst>
                                    </p:anim>
                                    <p:anim calcmode="lin" valueType="num">
                                      <p:cBhvr>
                                        <p:cTn id="9" dur="1000" fill="hold"/>
                                        <p:tgtEl>
                                          <p:spTgt spid="43"/>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600"/>
                                  </p:stCondLst>
                                  <p:childTnLst>
                                    <p:set>
                                      <p:cBhvr>
                                        <p:cTn id="11" dur="1" fill="hold">
                                          <p:stCondLst>
                                            <p:cond delay="0"/>
                                          </p:stCondLst>
                                        </p:cTn>
                                        <p:tgtEl>
                                          <p:spTgt spid="35"/>
                                        </p:tgtEl>
                                        <p:attrNameLst>
                                          <p:attrName>style.visibility</p:attrName>
                                        </p:attrNameLst>
                                      </p:cBhvr>
                                      <p:to>
                                        <p:strVal val="visible"/>
                                      </p:to>
                                    </p:set>
                                    <p:anim calcmode="lin" valueType="num">
                                      <p:cBhvr>
                                        <p:cTn id="12" dur="300" fill="hold"/>
                                        <p:tgtEl>
                                          <p:spTgt spid="35"/>
                                        </p:tgtEl>
                                        <p:attrNameLst>
                                          <p:attrName>ppt_w</p:attrName>
                                        </p:attrNameLst>
                                      </p:cBhvr>
                                      <p:tavLst>
                                        <p:tav tm="0">
                                          <p:val>
                                            <p:fltVal val="0"/>
                                          </p:val>
                                        </p:tav>
                                        <p:tav tm="100000">
                                          <p:val>
                                            <p:strVal val="#ppt_w"/>
                                          </p:val>
                                        </p:tav>
                                      </p:tavLst>
                                    </p:anim>
                                    <p:anim calcmode="lin" valueType="num">
                                      <p:cBhvr>
                                        <p:cTn id="13" dur="300" fill="hold"/>
                                        <p:tgtEl>
                                          <p:spTgt spid="35"/>
                                        </p:tgtEl>
                                        <p:attrNameLst>
                                          <p:attrName>ppt_h</p:attrName>
                                        </p:attrNameLst>
                                      </p:cBhvr>
                                      <p:tavLst>
                                        <p:tav tm="0">
                                          <p:val>
                                            <p:fltVal val="0"/>
                                          </p:val>
                                        </p:tav>
                                        <p:tav tm="100000">
                                          <p:val>
                                            <p:strVal val="#ppt_h"/>
                                          </p:val>
                                        </p:tav>
                                      </p:tavLst>
                                    </p:anim>
                                    <p:animEffect transition="in" filter="fade">
                                      <p:cBhvr>
                                        <p:cTn id="14" dur="300"/>
                                        <p:tgtEl>
                                          <p:spTgt spid="35"/>
                                        </p:tgtEl>
                                      </p:cBhvr>
                                    </p:animEffect>
                                  </p:childTnLst>
                                </p:cTn>
                              </p:par>
                              <p:par>
                                <p:cTn id="15" presetID="6" presetClass="emph" presetSubtype="0" autoRev="1" fill="hold" grpId="1" nodeType="withEffect">
                                  <p:stCondLst>
                                    <p:cond delay="900"/>
                                  </p:stCondLst>
                                  <p:childTnLst>
                                    <p:animScale>
                                      <p:cBhvr>
                                        <p:cTn id="16" dur="150" fill="hold"/>
                                        <p:tgtEl>
                                          <p:spTgt spid="35"/>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5"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48195" y="300446"/>
            <a:ext cx="2403998" cy="707886"/>
          </a:xfrm>
          <a:prstGeom prst="rect">
            <a:avLst/>
          </a:prstGeom>
          <a:noFill/>
        </p:spPr>
        <p:txBody>
          <a:bodyPr wrap="square" rtlCol="0">
            <a:spAutoFit/>
          </a:bodyPr>
          <a:lstStyle/>
          <a:p>
            <a:r>
              <a:rPr lang="zh-CN" altLang="en-US" sz="4000" dirty="0" smtClean="0">
                <a:solidFill>
                  <a:schemeClr val="bg1"/>
                </a:solidFill>
              </a:rPr>
              <a:t>项目背景</a:t>
            </a:r>
            <a:endParaRPr lang="zh-CN" altLang="en-US" sz="4000" dirty="0">
              <a:solidFill>
                <a:schemeClr val="bg1"/>
              </a:solidFill>
            </a:endParaRPr>
          </a:p>
        </p:txBody>
      </p:sp>
      <p:sp>
        <p:nvSpPr>
          <p:cNvPr id="6" name="文本框 5"/>
          <p:cNvSpPr txBox="1"/>
          <p:nvPr/>
        </p:nvSpPr>
        <p:spPr>
          <a:xfrm>
            <a:off x="248194" y="1162594"/>
            <a:ext cx="8895806" cy="3139321"/>
          </a:xfrm>
          <a:prstGeom prst="rect">
            <a:avLst/>
          </a:prstGeom>
          <a:noFill/>
        </p:spPr>
        <p:txBody>
          <a:bodyPr wrap="square" rtlCol="0">
            <a:spAutoFit/>
          </a:bodyPr>
          <a:lstStyle/>
          <a:p>
            <a:r>
              <a:rPr lang="zh-CN" altLang="en-US" dirty="0">
                <a:solidFill>
                  <a:schemeClr val="bg1"/>
                </a:solidFill>
                <a:latin typeface="Times New Roman" panose="02020603050405020304" pitchFamily="18" charset="0"/>
                <a:cs typeface="Times New Roman" panose="02020603050405020304" pitchFamily="18" charset="0"/>
              </a:rPr>
              <a:t>*仿安德玛购物网站是基于著名运动品牌安德玛而设计的一个购物网站。</a:t>
            </a:r>
            <a:br>
              <a:rPr lang="zh-CN" altLang="en-US" dirty="0">
                <a:solidFill>
                  <a:schemeClr val="bg1"/>
                </a:solidFill>
                <a:latin typeface="Times New Roman" panose="02020603050405020304" pitchFamily="18" charset="0"/>
                <a:cs typeface="Times New Roman" panose="02020603050405020304" pitchFamily="18" charset="0"/>
              </a:rPr>
            </a:br>
            <a:r>
              <a:rPr lang="zh-CN" altLang="en-US" dirty="0">
                <a:solidFill>
                  <a:schemeClr val="bg1"/>
                </a:solidFill>
                <a:latin typeface="Times New Roman" panose="02020603050405020304" pitchFamily="18" charset="0"/>
                <a:cs typeface="Times New Roman" panose="02020603050405020304" pitchFamily="18" charset="0"/>
              </a:rPr>
              <a:t>*互联网越来越发达，人们利用网络来购物变的越来越普遍，所以构造一个电商的购物网站是一个非常有钱途的点子。</a:t>
            </a:r>
            <a:br>
              <a:rPr lang="zh-CN" altLang="en-US" dirty="0">
                <a:solidFill>
                  <a:schemeClr val="bg1"/>
                </a:solidFill>
                <a:latin typeface="Times New Roman" panose="02020603050405020304" pitchFamily="18" charset="0"/>
                <a:cs typeface="Times New Roman" panose="02020603050405020304" pitchFamily="18" charset="0"/>
              </a:rPr>
            </a:br>
            <a:r>
              <a:rPr lang="zh-CN" altLang="en-US" dirty="0">
                <a:solidFill>
                  <a:schemeClr val="bg1"/>
                </a:solidFill>
                <a:latin typeface="Times New Roman" panose="02020603050405020304" pitchFamily="18" charset="0"/>
                <a:cs typeface="Times New Roman" panose="02020603050405020304" pitchFamily="18" charset="0"/>
              </a:rPr>
              <a:t>*但，随时而来的问题是，电商往往是并发量大，数据量大的一个项目，需要非常高的技术。</a:t>
            </a:r>
            <a:br>
              <a:rPr lang="zh-CN" altLang="en-US" dirty="0">
                <a:solidFill>
                  <a:schemeClr val="bg1"/>
                </a:solidFill>
                <a:latin typeface="Times New Roman" panose="02020603050405020304" pitchFamily="18" charset="0"/>
                <a:cs typeface="Times New Roman" panose="02020603050405020304" pitchFamily="18" charset="0"/>
              </a:rPr>
            </a:br>
            <a:r>
              <a:rPr lang="zh-CN" altLang="en-US" dirty="0">
                <a:solidFill>
                  <a:schemeClr val="bg1"/>
                </a:solidFill>
                <a:latin typeface="Times New Roman" panose="02020603050405020304" pitchFamily="18" charset="0"/>
                <a:cs typeface="Times New Roman" panose="02020603050405020304" pitchFamily="18" charset="0"/>
              </a:rPr>
              <a:t>所以，我们的项目和传统的项目不一样</a:t>
            </a:r>
            <a:br>
              <a:rPr lang="zh-CN" altLang="en-US" dirty="0">
                <a:solidFill>
                  <a:schemeClr val="bg1"/>
                </a:solidFill>
                <a:latin typeface="Times New Roman" panose="02020603050405020304" pitchFamily="18" charset="0"/>
                <a:cs typeface="Times New Roman" panose="02020603050405020304" pitchFamily="18" charset="0"/>
              </a:rPr>
            </a:br>
            <a:r>
              <a:rPr lang="zh-CN" altLang="en-US" dirty="0">
                <a:solidFill>
                  <a:schemeClr val="bg1"/>
                </a:solidFill>
                <a:latin typeface="Times New Roman" panose="02020603050405020304" pitchFamily="18" charset="0"/>
                <a:cs typeface="Times New Roman" panose="02020603050405020304" pitchFamily="18" charset="0"/>
              </a:rPr>
              <a:t/>
            </a:r>
            <a:br>
              <a:rPr lang="zh-CN" altLang="en-US" dirty="0">
                <a:solidFill>
                  <a:schemeClr val="bg1"/>
                </a:solidFill>
                <a:latin typeface="Times New Roman" panose="02020603050405020304" pitchFamily="18" charset="0"/>
                <a:cs typeface="Times New Roman" panose="02020603050405020304" pitchFamily="18" charset="0"/>
              </a:rPr>
            </a:br>
            <a:r>
              <a:rPr lang="zh-CN" altLang="en-US" dirty="0">
                <a:solidFill>
                  <a:schemeClr val="bg1"/>
                </a:solidFill>
                <a:latin typeface="Times New Roman" panose="02020603050405020304" pitchFamily="18" charset="0"/>
                <a:cs typeface="Times New Roman" panose="02020603050405020304" pitchFamily="18" charset="0"/>
              </a:rPr>
              <a:t>我们的项目：电商</a:t>
            </a:r>
            <a:r>
              <a:rPr lang="en-US" altLang="zh-CN" dirty="0">
                <a:solidFill>
                  <a:schemeClr val="bg1"/>
                </a:solidFill>
                <a:latin typeface="Times New Roman" panose="02020603050405020304" pitchFamily="18" charset="0"/>
                <a:cs typeface="Times New Roman" panose="02020603050405020304" pitchFamily="18" charset="0"/>
              </a:rPr>
              <a:t>b2b</a:t>
            </a:r>
            <a:br>
              <a:rPr lang="en-US" altLang="zh-CN" dirty="0">
                <a:solidFill>
                  <a:schemeClr val="bg1"/>
                </a:solidFill>
                <a:latin typeface="Times New Roman" panose="02020603050405020304" pitchFamily="18" charset="0"/>
                <a:cs typeface="Times New Roman" panose="02020603050405020304" pitchFamily="18" charset="0"/>
              </a:rPr>
            </a:br>
            <a:r>
              <a:rPr lang="en-US" altLang="zh-CN" dirty="0">
                <a:solidFill>
                  <a:schemeClr val="bg1"/>
                </a:solidFill>
                <a:latin typeface="Times New Roman" panose="02020603050405020304" pitchFamily="18" charset="0"/>
                <a:cs typeface="Times New Roman" panose="02020603050405020304" pitchFamily="18" charset="0"/>
              </a:rPr>
              <a:t/>
            </a:r>
            <a:br>
              <a:rPr lang="en-US" altLang="zh-CN" dirty="0">
                <a:solidFill>
                  <a:schemeClr val="bg1"/>
                </a:solidFill>
                <a:latin typeface="Times New Roman" panose="02020603050405020304" pitchFamily="18" charset="0"/>
                <a:cs typeface="Times New Roman" panose="02020603050405020304" pitchFamily="18" charset="0"/>
              </a:rPr>
            </a:br>
            <a:r>
              <a:rPr lang="zh-CN" altLang="en-US" dirty="0">
                <a:solidFill>
                  <a:schemeClr val="bg1"/>
                </a:solidFill>
                <a:latin typeface="Times New Roman" panose="02020603050405020304" pitchFamily="18" charset="0"/>
                <a:cs typeface="Times New Roman" panose="02020603050405020304" pitchFamily="18" charset="0"/>
              </a:rPr>
              <a:t>传统的项目：</a:t>
            </a:r>
            <a:r>
              <a:rPr lang="en-US" altLang="zh-CN" dirty="0" err="1">
                <a:solidFill>
                  <a:schemeClr val="bg1"/>
                </a:solidFill>
                <a:latin typeface="Times New Roman" panose="02020603050405020304" pitchFamily="18" charset="0"/>
                <a:cs typeface="Times New Roman" panose="02020603050405020304" pitchFamily="18" charset="0"/>
              </a:rPr>
              <a:t>oa</a:t>
            </a:r>
            <a:r>
              <a:rPr lang="zh-CN" altLang="en-US" dirty="0">
                <a:solidFill>
                  <a:schemeClr val="bg1"/>
                </a:solidFill>
                <a:latin typeface="Times New Roman" panose="02020603050405020304" pitchFamily="18" charset="0"/>
                <a:cs typeface="Times New Roman" panose="02020603050405020304" pitchFamily="18" charset="0"/>
              </a:rPr>
              <a:t>，</a:t>
            </a:r>
            <a:r>
              <a:rPr lang="en-US" altLang="zh-CN" dirty="0" err="1">
                <a:solidFill>
                  <a:schemeClr val="bg1"/>
                </a:solidFill>
                <a:latin typeface="Times New Roman" panose="02020603050405020304" pitchFamily="18" charset="0"/>
                <a:cs typeface="Times New Roman" panose="02020603050405020304" pitchFamily="18" charset="0"/>
              </a:rPr>
              <a:t>erp</a:t>
            </a:r>
            <a:r>
              <a:rPr lang="zh-CN" altLang="en-US" dirty="0">
                <a:solidFill>
                  <a:schemeClr val="bg1"/>
                </a:solidFill>
                <a:latin typeface="Times New Roman" panose="02020603050405020304" pitchFamily="18" charset="0"/>
                <a:cs typeface="Times New Roman" panose="02020603050405020304" pitchFamily="18" charset="0"/>
              </a:rPr>
              <a:t>，</a:t>
            </a:r>
            <a:r>
              <a:rPr lang="en-US" altLang="zh-CN" dirty="0" err="1">
                <a:solidFill>
                  <a:schemeClr val="bg1"/>
                </a:solidFill>
                <a:latin typeface="Times New Roman" panose="02020603050405020304" pitchFamily="18" charset="0"/>
                <a:cs typeface="Times New Roman" panose="02020603050405020304" pitchFamily="18" charset="0"/>
              </a:rPr>
              <a:t>hr</a:t>
            </a:r>
            <a:r>
              <a:rPr lang="zh-CN" altLang="en-US" dirty="0">
                <a:solidFill>
                  <a:schemeClr val="bg1"/>
                </a:solidFill>
                <a:latin typeface="Times New Roman" panose="02020603050405020304" pitchFamily="18" charset="0"/>
                <a:cs typeface="Times New Roman" panose="02020603050405020304" pitchFamily="18" charset="0"/>
              </a:rPr>
              <a:t>，</a:t>
            </a:r>
            <a:r>
              <a:rPr lang="en-US" altLang="zh-CN" dirty="0" err="1">
                <a:solidFill>
                  <a:schemeClr val="bg1"/>
                </a:solidFill>
                <a:latin typeface="Times New Roman" panose="02020603050405020304" pitchFamily="18" charset="0"/>
                <a:cs typeface="Times New Roman" panose="02020603050405020304" pitchFamily="18" charset="0"/>
              </a:rPr>
              <a:t>crm</a:t>
            </a:r>
            <a:r>
              <a:rPr lang="en-US" altLang="zh-CN" dirty="0"/>
              <a:t/>
            </a:r>
            <a:br>
              <a:rPr lang="en-US" altLang="zh-CN" dirty="0"/>
            </a:br>
            <a:endParaRPr lang="en-US" altLang="zh-CN" dirty="0"/>
          </a:p>
        </p:txBody>
      </p:sp>
    </p:spTree>
    <p:extLst>
      <p:ext uri="{BB962C8B-B14F-4D97-AF65-F5344CB8AC3E}">
        <p14:creationId xmlns:p14="http://schemas.microsoft.com/office/powerpoint/2010/main" val="569572641"/>
      </p:ext>
    </p:extLst>
  </p:cSld>
  <p:clrMapOvr>
    <a:masterClrMapping/>
  </p:clrMapOvr>
  <mc:AlternateContent xmlns:mc="http://schemas.openxmlformats.org/markup-compatibility/2006" xmlns:p14="http://schemas.microsoft.com/office/powerpoint/2010/main">
    <mc:Choice Requires="p14">
      <p:transition spd="slow" p14:dur="1100" advTm="2389">
        <p14:switch dir="r"/>
      </p:transition>
    </mc:Choice>
    <mc:Fallback xmlns="">
      <p:transition spd="slow" advTm="2389">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框 40"/>
          <p:cNvSpPr txBox="1"/>
          <p:nvPr/>
        </p:nvSpPr>
        <p:spPr>
          <a:xfrm>
            <a:off x="248194" y="300446"/>
            <a:ext cx="3095897" cy="707886"/>
          </a:xfrm>
          <a:prstGeom prst="rect">
            <a:avLst/>
          </a:prstGeom>
          <a:noFill/>
        </p:spPr>
        <p:txBody>
          <a:bodyPr wrap="square" rtlCol="0">
            <a:spAutoFit/>
          </a:bodyPr>
          <a:lstStyle/>
          <a:p>
            <a:r>
              <a:rPr lang="zh-CN" altLang="en-US" sz="4000" dirty="0" smtClean="0">
                <a:solidFill>
                  <a:schemeClr val="bg1"/>
                </a:solidFill>
              </a:rPr>
              <a:t>项目</a:t>
            </a:r>
            <a:r>
              <a:rPr lang="zh-CN" altLang="en-US" sz="4000" dirty="0">
                <a:solidFill>
                  <a:schemeClr val="bg1"/>
                </a:solidFill>
              </a:rPr>
              <a:t>技术</a:t>
            </a:r>
          </a:p>
        </p:txBody>
      </p:sp>
      <p:sp>
        <p:nvSpPr>
          <p:cNvPr id="42" name="文本框 41"/>
          <p:cNvSpPr txBox="1"/>
          <p:nvPr/>
        </p:nvSpPr>
        <p:spPr>
          <a:xfrm>
            <a:off x="365760" y="1279713"/>
            <a:ext cx="4566280" cy="461665"/>
          </a:xfrm>
          <a:prstGeom prst="rect">
            <a:avLst/>
          </a:prstGeom>
          <a:noFill/>
        </p:spPr>
        <p:txBody>
          <a:bodyPr wrap="square" rtlCol="0">
            <a:spAutoFit/>
          </a:bodyPr>
          <a:lstStyle/>
          <a:p>
            <a:r>
              <a:rPr lang="zh-CN" altLang="en-US" sz="2400" dirty="0">
                <a:solidFill>
                  <a:schemeClr val="bg1"/>
                </a:solidFill>
                <a:latin typeface="Times New Roman" panose="02020603050405020304" pitchFamily="18" charset="0"/>
                <a:cs typeface="Times New Roman" panose="02020603050405020304" pitchFamily="18" charset="0"/>
              </a:rPr>
              <a:t>前台：</a:t>
            </a:r>
            <a:r>
              <a:rPr lang="en-US" altLang="zh-CN" sz="2400" dirty="0">
                <a:solidFill>
                  <a:schemeClr val="bg1"/>
                </a:solidFill>
                <a:latin typeface="Times New Roman" panose="02020603050405020304" pitchFamily="18" charset="0"/>
                <a:cs typeface="Times New Roman" panose="02020603050405020304" pitchFamily="18" charset="0"/>
              </a:rPr>
              <a:t>JSP</a:t>
            </a:r>
            <a:r>
              <a:rPr lang="zh-CN" altLang="en-US" sz="2400" dirty="0">
                <a:solidFill>
                  <a:schemeClr val="bg1"/>
                </a:solidFill>
                <a:latin typeface="Times New Roman" panose="02020603050405020304" pitchFamily="18" charset="0"/>
                <a:cs typeface="Times New Roman" panose="02020603050405020304" pitchFamily="18" charset="0"/>
              </a:rPr>
              <a:t>、</a:t>
            </a:r>
            <a:r>
              <a:rPr lang="en-US" altLang="zh-CN" sz="2400" dirty="0">
                <a:solidFill>
                  <a:schemeClr val="bg1"/>
                </a:solidFill>
                <a:latin typeface="Times New Roman" panose="02020603050405020304" pitchFamily="18" charset="0"/>
                <a:cs typeface="Times New Roman" panose="02020603050405020304" pitchFamily="18" charset="0"/>
              </a:rPr>
              <a:t>JQuery</a:t>
            </a:r>
            <a:r>
              <a:rPr lang="zh-CN" altLang="en-US" sz="2400" dirty="0">
                <a:solidFill>
                  <a:schemeClr val="bg1"/>
                </a:solidFill>
                <a:latin typeface="Times New Roman" panose="02020603050405020304" pitchFamily="18" charset="0"/>
                <a:cs typeface="Times New Roman" panose="02020603050405020304" pitchFamily="18" charset="0"/>
              </a:rPr>
              <a:t>、</a:t>
            </a:r>
            <a:r>
              <a:rPr lang="en-US" altLang="zh-CN" sz="2400" dirty="0">
                <a:solidFill>
                  <a:schemeClr val="bg1"/>
                </a:solidFill>
                <a:latin typeface="Times New Roman" panose="02020603050405020304" pitchFamily="18" charset="0"/>
                <a:cs typeface="Times New Roman" panose="02020603050405020304" pitchFamily="18" charset="0"/>
              </a:rPr>
              <a:t>JavaScript</a:t>
            </a:r>
            <a:endParaRPr lang="zh-CN" altLang="en-US" sz="2400" dirty="0">
              <a:solidFill>
                <a:schemeClr val="bg1"/>
              </a:solidFill>
              <a:latin typeface="Times New Roman" panose="02020603050405020304" pitchFamily="18" charset="0"/>
              <a:cs typeface="Times New Roman" panose="02020603050405020304" pitchFamily="18" charset="0"/>
            </a:endParaRPr>
          </a:p>
        </p:txBody>
      </p:sp>
      <p:sp>
        <p:nvSpPr>
          <p:cNvPr id="43" name="文本框 42"/>
          <p:cNvSpPr txBox="1"/>
          <p:nvPr/>
        </p:nvSpPr>
        <p:spPr>
          <a:xfrm>
            <a:off x="365760" y="2012314"/>
            <a:ext cx="2622064" cy="461665"/>
          </a:xfrm>
          <a:prstGeom prst="rect">
            <a:avLst/>
          </a:prstGeom>
          <a:noFill/>
        </p:spPr>
        <p:txBody>
          <a:bodyPr wrap="square" rtlCol="0">
            <a:spAutoFit/>
          </a:bodyPr>
          <a:lstStyle/>
          <a:p>
            <a:r>
              <a:rPr lang="zh-CN" altLang="en-US" sz="2400" dirty="0">
                <a:solidFill>
                  <a:schemeClr val="bg1"/>
                </a:solidFill>
                <a:latin typeface="Times New Roman" panose="02020603050405020304" pitchFamily="18" charset="0"/>
                <a:cs typeface="Times New Roman" panose="02020603050405020304" pitchFamily="18" charset="0"/>
              </a:rPr>
              <a:t>后台：</a:t>
            </a:r>
            <a:r>
              <a:rPr lang="en-US" altLang="zh-CN" sz="2400" dirty="0">
                <a:solidFill>
                  <a:schemeClr val="bg1"/>
                </a:solidFill>
                <a:latin typeface="Times New Roman" panose="02020603050405020304" pitchFamily="18" charset="0"/>
                <a:cs typeface="Times New Roman" panose="02020603050405020304" pitchFamily="18" charset="0"/>
              </a:rPr>
              <a:t>Servlet</a:t>
            </a:r>
            <a:endParaRPr lang="zh-CN" altLang="en-US" sz="2400" dirty="0">
              <a:solidFill>
                <a:schemeClr val="bg1"/>
              </a:solidFill>
              <a:latin typeface="Times New Roman" panose="02020603050405020304" pitchFamily="18" charset="0"/>
              <a:cs typeface="Times New Roman" panose="02020603050405020304" pitchFamily="18" charset="0"/>
            </a:endParaRPr>
          </a:p>
        </p:txBody>
      </p:sp>
      <p:sp>
        <p:nvSpPr>
          <p:cNvPr id="44" name="文本框 43"/>
          <p:cNvSpPr txBox="1"/>
          <p:nvPr/>
        </p:nvSpPr>
        <p:spPr>
          <a:xfrm>
            <a:off x="365760" y="2745360"/>
            <a:ext cx="3486160" cy="461665"/>
          </a:xfrm>
          <a:prstGeom prst="rect">
            <a:avLst/>
          </a:prstGeom>
          <a:noFill/>
        </p:spPr>
        <p:txBody>
          <a:bodyPr wrap="square" rtlCol="0">
            <a:spAutoFit/>
          </a:bodyPr>
          <a:lstStyle/>
          <a:p>
            <a:r>
              <a:rPr lang="zh-CN" altLang="en-US" sz="2400" dirty="0">
                <a:solidFill>
                  <a:schemeClr val="bg1"/>
                </a:solidFill>
                <a:latin typeface="Times New Roman" panose="02020603050405020304" pitchFamily="18" charset="0"/>
                <a:cs typeface="Times New Roman" panose="02020603050405020304" pitchFamily="18" charset="0"/>
              </a:rPr>
              <a:t>数据库：</a:t>
            </a:r>
            <a:r>
              <a:rPr lang="en-US" altLang="zh-CN" sz="2400" dirty="0" err="1">
                <a:solidFill>
                  <a:schemeClr val="bg1"/>
                </a:solidFill>
                <a:latin typeface="Times New Roman" panose="02020603050405020304" pitchFamily="18" charset="0"/>
                <a:cs typeface="Times New Roman" panose="02020603050405020304" pitchFamily="18" charset="0"/>
              </a:rPr>
              <a:t>mysql</a:t>
            </a:r>
            <a:endParaRPr lang="zh-CN" altLang="en-US"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9938414"/>
      </p:ext>
    </p:extLst>
  </p:cSld>
  <p:clrMapOvr>
    <a:masterClrMapping/>
  </p:clrMapOvr>
  <mc:AlternateContent xmlns:mc="http://schemas.openxmlformats.org/markup-compatibility/2006" xmlns:p14="http://schemas.microsoft.com/office/powerpoint/2010/main">
    <mc:Choice Requires="p14">
      <p:transition spd="slow" p14:dur="1600" advTm="10997">
        <p14:gallery dir="l"/>
      </p:transition>
    </mc:Choice>
    <mc:Fallback xmlns="">
      <p:transition spd="slow" advTm="10997">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文本框 73"/>
          <p:cNvSpPr txBox="1"/>
          <p:nvPr/>
        </p:nvSpPr>
        <p:spPr>
          <a:xfrm>
            <a:off x="470280" y="284676"/>
            <a:ext cx="3095897" cy="707886"/>
          </a:xfrm>
          <a:prstGeom prst="rect">
            <a:avLst/>
          </a:prstGeom>
          <a:noFill/>
        </p:spPr>
        <p:txBody>
          <a:bodyPr wrap="square" rtlCol="0">
            <a:spAutoFit/>
          </a:bodyPr>
          <a:lstStyle/>
          <a:p>
            <a:r>
              <a:rPr lang="zh-CN" altLang="en-US" sz="4000" dirty="0" smtClean="0">
                <a:solidFill>
                  <a:schemeClr val="bg1"/>
                </a:solidFill>
              </a:rPr>
              <a:t>项目架构</a:t>
            </a:r>
            <a:endParaRPr lang="zh-CN" altLang="en-US" sz="4000" dirty="0">
              <a:solidFill>
                <a:schemeClr val="bg1"/>
              </a:solidFill>
            </a:endParaRPr>
          </a:p>
        </p:txBody>
      </p:sp>
      <p:pic>
        <p:nvPicPr>
          <p:cNvPr id="75" name="图片 74"/>
          <p:cNvPicPr>
            <a:picLocks noChangeAspect="1"/>
          </p:cNvPicPr>
          <p:nvPr/>
        </p:nvPicPr>
        <p:blipFill>
          <a:blip r:embed="rId3"/>
          <a:stretch>
            <a:fillRect/>
          </a:stretch>
        </p:blipFill>
        <p:spPr>
          <a:xfrm>
            <a:off x="107504" y="1299893"/>
            <a:ext cx="2971003" cy="3842020"/>
          </a:xfrm>
          <a:prstGeom prst="rect">
            <a:avLst/>
          </a:prstGeom>
        </p:spPr>
      </p:pic>
      <p:cxnSp>
        <p:nvCxnSpPr>
          <p:cNvPr id="76" name="直接箭头连接符 75"/>
          <p:cNvCxnSpPr/>
          <p:nvPr/>
        </p:nvCxnSpPr>
        <p:spPr>
          <a:xfrm flipV="1">
            <a:off x="2442754" y="2899955"/>
            <a:ext cx="1097298" cy="70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直接箭头连接符 76"/>
          <p:cNvCxnSpPr/>
          <p:nvPr/>
        </p:nvCxnSpPr>
        <p:spPr>
          <a:xfrm>
            <a:off x="2442754" y="3147610"/>
            <a:ext cx="1097298" cy="5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77"/>
          <p:cNvCxnSpPr/>
          <p:nvPr/>
        </p:nvCxnSpPr>
        <p:spPr>
          <a:xfrm flipV="1">
            <a:off x="2416629" y="3984171"/>
            <a:ext cx="1123423" cy="130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直接箭头连接符 78"/>
          <p:cNvCxnSpPr/>
          <p:nvPr/>
        </p:nvCxnSpPr>
        <p:spPr>
          <a:xfrm>
            <a:off x="2442754" y="4492546"/>
            <a:ext cx="109729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直接箭头连接符 79"/>
          <p:cNvCxnSpPr/>
          <p:nvPr/>
        </p:nvCxnSpPr>
        <p:spPr>
          <a:xfrm flipV="1">
            <a:off x="2442754" y="3695099"/>
            <a:ext cx="1123423" cy="130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文本框 80"/>
          <p:cNvSpPr txBox="1"/>
          <p:nvPr/>
        </p:nvSpPr>
        <p:spPr>
          <a:xfrm>
            <a:off x="3203848" y="1221668"/>
            <a:ext cx="5617028" cy="461665"/>
          </a:xfrm>
          <a:prstGeom prst="rect">
            <a:avLst/>
          </a:prstGeom>
          <a:noFill/>
        </p:spPr>
        <p:txBody>
          <a:bodyPr wrap="square" rtlCol="0">
            <a:spAutoFit/>
          </a:bodyPr>
          <a:lstStyle/>
          <a:p>
            <a:r>
              <a:rPr lang="en-US" altLang="zh-CN" sz="2400" dirty="0" smtClean="0">
                <a:solidFill>
                  <a:schemeClr val="bg1"/>
                </a:solidFill>
              </a:rPr>
              <a:t>MVC</a:t>
            </a:r>
            <a:r>
              <a:rPr lang="zh-CN" altLang="en-US" sz="2400" dirty="0" smtClean="0">
                <a:solidFill>
                  <a:schemeClr val="bg1"/>
                </a:solidFill>
              </a:rPr>
              <a:t>三层架构编程</a:t>
            </a:r>
            <a:r>
              <a:rPr lang="en-US" altLang="zh-CN" sz="2400" dirty="0" smtClean="0">
                <a:solidFill>
                  <a:schemeClr val="bg1"/>
                </a:solidFill>
              </a:rPr>
              <a:t>DAO</a:t>
            </a:r>
            <a:r>
              <a:rPr lang="zh-CN" altLang="en-US" sz="2400" dirty="0" smtClean="0">
                <a:solidFill>
                  <a:schemeClr val="bg1"/>
                </a:solidFill>
              </a:rPr>
              <a:t>、</a:t>
            </a:r>
            <a:r>
              <a:rPr lang="en-US" altLang="zh-CN" sz="2400" dirty="0" smtClean="0">
                <a:solidFill>
                  <a:schemeClr val="bg1"/>
                </a:solidFill>
              </a:rPr>
              <a:t>Service</a:t>
            </a:r>
            <a:r>
              <a:rPr lang="zh-CN" altLang="en-US" sz="2400" dirty="0" smtClean="0">
                <a:solidFill>
                  <a:schemeClr val="bg1"/>
                </a:solidFill>
              </a:rPr>
              <a:t>、</a:t>
            </a:r>
            <a:r>
              <a:rPr lang="en-US" altLang="zh-CN" sz="2400" dirty="0" smtClean="0">
                <a:solidFill>
                  <a:schemeClr val="bg1"/>
                </a:solidFill>
              </a:rPr>
              <a:t>Servlet</a:t>
            </a:r>
          </a:p>
        </p:txBody>
      </p:sp>
      <p:sp>
        <p:nvSpPr>
          <p:cNvPr id="82" name="文本框 81"/>
          <p:cNvSpPr txBox="1"/>
          <p:nvPr/>
        </p:nvSpPr>
        <p:spPr>
          <a:xfrm>
            <a:off x="3540053" y="2679437"/>
            <a:ext cx="5424436" cy="2308324"/>
          </a:xfrm>
          <a:prstGeom prst="rect">
            <a:avLst/>
          </a:prstGeom>
          <a:noFill/>
        </p:spPr>
        <p:txBody>
          <a:bodyPr wrap="square" rtlCol="0">
            <a:spAutoFit/>
          </a:bodyPr>
          <a:lstStyle/>
          <a:p>
            <a:r>
              <a:rPr lang="en-US" altLang="zh-CN" dirty="0" smtClean="0">
                <a:solidFill>
                  <a:schemeClr val="bg1"/>
                </a:solidFill>
              </a:rPr>
              <a:t>Bean</a:t>
            </a:r>
            <a:r>
              <a:rPr lang="zh-CN" altLang="en-US" dirty="0" smtClean="0">
                <a:solidFill>
                  <a:schemeClr val="bg1"/>
                </a:solidFill>
              </a:rPr>
              <a:t>：</a:t>
            </a:r>
            <a:r>
              <a:rPr lang="zh-CN" altLang="en-US" dirty="0">
                <a:solidFill>
                  <a:schemeClr val="bg1"/>
                </a:solidFill>
              </a:rPr>
              <a:t>只是定义一个</a:t>
            </a:r>
            <a:r>
              <a:rPr lang="en-US" altLang="zh-CN" dirty="0" err="1">
                <a:solidFill>
                  <a:schemeClr val="bg1"/>
                </a:solidFill>
              </a:rPr>
              <a:t>javabean</a:t>
            </a:r>
            <a:r>
              <a:rPr lang="zh-CN" altLang="en-US" dirty="0" smtClean="0">
                <a:solidFill>
                  <a:schemeClr val="bg1"/>
                </a:solidFill>
              </a:rPr>
              <a:t>。</a:t>
            </a:r>
            <a:endParaRPr lang="en-US" altLang="zh-CN" dirty="0" smtClean="0">
              <a:solidFill>
                <a:schemeClr val="bg1"/>
              </a:solidFill>
            </a:endParaRPr>
          </a:p>
          <a:p>
            <a:r>
              <a:rPr lang="en-US" altLang="zh-CN" dirty="0">
                <a:solidFill>
                  <a:schemeClr val="bg1"/>
                </a:solidFill>
              </a:rPr>
              <a:t>D</a:t>
            </a:r>
            <a:r>
              <a:rPr lang="en-US" altLang="zh-CN" dirty="0" smtClean="0">
                <a:solidFill>
                  <a:schemeClr val="bg1"/>
                </a:solidFill>
              </a:rPr>
              <a:t>ao</a:t>
            </a:r>
            <a:r>
              <a:rPr lang="zh-CN" altLang="en-US" dirty="0">
                <a:solidFill>
                  <a:schemeClr val="bg1"/>
                </a:solidFill>
              </a:rPr>
              <a:t>：对于数据库的操作，都放到</a:t>
            </a:r>
            <a:r>
              <a:rPr lang="en-US" altLang="zh-CN" dirty="0" err="1">
                <a:solidFill>
                  <a:schemeClr val="bg1"/>
                </a:solidFill>
              </a:rPr>
              <a:t>dao</a:t>
            </a:r>
            <a:r>
              <a:rPr lang="zh-CN" altLang="en-US" dirty="0">
                <a:solidFill>
                  <a:schemeClr val="bg1"/>
                </a:solidFill>
              </a:rPr>
              <a:t>层，也就是</a:t>
            </a:r>
            <a:r>
              <a:rPr lang="en-US" altLang="zh-CN" dirty="0" err="1">
                <a:solidFill>
                  <a:schemeClr val="bg1"/>
                </a:solidFill>
              </a:rPr>
              <a:t>dao</a:t>
            </a:r>
            <a:r>
              <a:rPr lang="zh-CN" altLang="en-US" dirty="0">
                <a:solidFill>
                  <a:schemeClr val="bg1"/>
                </a:solidFill>
              </a:rPr>
              <a:t>里面通常是对数据库的增、删、改、查等操作。 </a:t>
            </a:r>
            <a:endParaRPr lang="en-US" altLang="zh-CN" dirty="0" smtClean="0">
              <a:solidFill>
                <a:schemeClr val="bg1"/>
              </a:solidFill>
            </a:endParaRPr>
          </a:p>
          <a:p>
            <a:r>
              <a:rPr lang="en-US" altLang="zh-CN" dirty="0" err="1" smtClean="0">
                <a:solidFill>
                  <a:schemeClr val="bg1"/>
                </a:solidFill>
              </a:rPr>
              <a:t>DBUtils</a:t>
            </a:r>
            <a:r>
              <a:rPr lang="en-US" altLang="zh-CN" dirty="0" smtClean="0">
                <a:solidFill>
                  <a:schemeClr val="bg1"/>
                </a:solidFill>
              </a:rPr>
              <a:t>: </a:t>
            </a:r>
            <a:r>
              <a:rPr lang="zh-CN" altLang="en-US" dirty="0" smtClean="0">
                <a:solidFill>
                  <a:schemeClr val="bg1"/>
                </a:solidFill>
              </a:rPr>
              <a:t>工具包</a:t>
            </a:r>
            <a:endParaRPr lang="en-US" altLang="zh-CN" dirty="0" smtClean="0">
              <a:solidFill>
                <a:schemeClr val="bg1"/>
              </a:solidFill>
            </a:endParaRPr>
          </a:p>
          <a:p>
            <a:r>
              <a:rPr lang="en-US" altLang="zh-CN" dirty="0" smtClean="0">
                <a:solidFill>
                  <a:schemeClr val="bg1"/>
                </a:solidFill>
              </a:rPr>
              <a:t>service</a:t>
            </a:r>
            <a:r>
              <a:rPr lang="zh-CN" altLang="en-US" dirty="0">
                <a:solidFill>
                  <a:schemeClr val="bg1"/>
                </a:solidFill>
              </a:rPr>
              <a:t>：完成相应的业务逻辑处理，调用</a:t>
            </a:r>
            <a:r>
              <a:rPr lang="en-US" altLang="zh-CN" dirty="0" err="1">
                <a:solidFill>
                  <a:schemeClr val="bg1"/>
                </a:solidFill>
              </a:rPr>
              <a:t>dao</a:t>
            </a:r>
            <a:r>
              <a:rPr lang="zh-CN" altLang="en-US" dirty="0">
                <a:solidFill>
                  <a:schemeClr val="bg1"/>
                </a:solidFill>
              </a:rPr>
              <a:t>层</a:t>
            </a:r>
            <a:r>
              <a:rPr lang="zh-CN" altLang="en-US" dirty="0" smtClean="0">
                <a:solidFill>
                  <a:schemeClr val="bg1"/>
                </a:solidFill>
              </a:rPr>
              <a:t>。</a:t>
            </a:r>
            <a:endParaRPr lang="en-US" altLang="zh-CN" dirty="0" smtClean="0">
              <a:solidFill>
                <a:schemeClr val="bg1"/>
              </a:solidFill>
            </a:endParaRPr>
          </a:p>
          <a:p>
            <a:endParaRPr lang="en-US" altLang="zh-CN" dirty="0" smtClean="0">
              <a:solidFill>
                <a:schemeClr val="bg1"/>
              </a:solidFill>
            </a:endParaRPr>
          </a:p>
          <a:p>
            <a:r>
              <a:rPr lang="en-US" altLang="zh-CN" dirty="0" smtClean="0">
                <a:solidFill>
                  <a:schemeClr val="bg1"/>
                </a:solidFill>
              </a:rPr>
              <a:t>servlet</a:t>
            </a:r>
            <a:r>
              <a:rPr lang="zh-CN" altLang="en-US" dirty="0">
                <a:solidFill>
                  <a:schemeClr val="bg1"/>
                </a:solidFill>
              </a:rPr>
              <a:t>：完成界面请求、对界面进行跳转等等。</a:t>
            </a:r>
            <a:r>
              <a:rPr lang="en-US" altLang="zh-CN" dirty="0">
                <a:solidFill>
                  <a:schemeClr val="bg1"/>
                </a:solidFill>
              </a:rPr>
              <a:t>servlet</a:t>
            </a:r>
            <a:r>
              <a:rPr lang="zh-CN" altLang="en-US" dirty="0">
                <a:solidFill>
                  <a:schemeClr val="bg1"/>
                </a:solidFill>
              </a:rPr>
              <a:t>调用</a:t>
            </a:r>
            <a:r>
              <a:rPr lang="en-US" altLang="zh-CN" dirty="0">
                <a:solidFill>
                  <a:schemeClr val="bg1"/>
                </a:solidFill>
              </a:rPr>
              <a:t>service</a:t>
            </a:r>
            <a:r>
              <a:rPr lang="zh-CN" altLang="en-US" dirty="0">
                <a:solidFill>
                  <a:schemeClr val="bg1"/>
                </a:solidFill>
              </a:rPr>
              <a:t>层</a:t>
            </a:r>
            <a:r>
              <a:rPr lang="zh-CN" altLang="en-US" dirty="0" smtClean="0">
                <a:solidFill>
                  <a:schemeClr val="bg1"/>
                </a:solidFill>
              </a:rPr>
              <a:t>。</a:t>
            </a:r>
            <a:endParaRPr lang="zh-CN" altLang="en-US" dirty="0">
              <a:solidFill>
                <a:schemeClr val="bg1"/>
              </a:solidFill>
            </a:endParaRPr>
          </a:p>
        </p:txBody>
      </p:sp>
    </p:spTree>
    <p:extLst>
      <p:ext uri="{BB962C8B-B14F-4D97-AF65-F5344CB8AC3E}">
        <p14:creationId xmlns:p14="http://schemas.microsoft.com/office/powerpoint/2010/main" val="3169938414"/>
      </p:ext>
    </p:extLst>
  </p:cSld>
  <p:clrMapOvr>
    <a:masterClrMapping/>
  </p:clrMapOvr>
  <mc:AlternateContent xmlns:mc="http://schemas.openxmlformats.org/markup-compatibility/2006" xmlns:p14="http://schemas.microsoft.com/office/powerpoint/2010/main">
    <mc:Choice Requires="p14">
      <p:transition spd="slow" p14:dur="1600" advTm="6642">
        <p14:gallery dir="l"/>
      </p:transition>
    </mc:Choice>
    <mc:Fallback xmlns="">
      <p:transition spd="slow" advTm="6642">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p:cNvSpPr txBox="1"/>
          <p:nvPr/>
        </p:nvSpPr>
        <p:spPr>
          <a:xfrm>
            <a:off x="248192" y="266700"/>
            <a:ext cx="3819751" cy="523220"/>
          </a:xfrm>
          <a:prstGeom prst="rect">
            <a:avLst/>
          </a:prstGeom>
          <a:noFill/>
        </p:spPr>
        <p:txBody>
          <a:bodyPr wrap="square" rtlCol="0">
            <a:spAutoFit/>
          </a:bodyPr>
          <a:lstStyle/>
          <a:p>
            <a:r>
              <a:rPr lang="zh-CN" altLang="en-US" sz="2800" dirty="0">
                <a:solidFill>
                  <a:schemeClr val="bg1"/>
                </a:solidFill>
              </a:rPr>
              <a:t>项目页面及数据库设计</a:t>
            </a:r>
          </a:p>
        </p:txBody>
      </p:sp>
      <p:sp>
        <p:nvSpPr>
          <p:cNvPr id="24" name="文本框 23"/>
          <p:cNvSpPr txBox="1"/>
          <p:nvPr/>
        </p:nvSpPr>
        <p:spPr>
          <a:xfrm>
            <a:off x="248193" y="986780"/>
            <a:ext cx="6654512" cy="3293209"/>
          </a:xfrm>
          <a:prstGeom prst="rect">
            <a:avLst/>
          </a:prstGeom>
          <a:noFill/>
        </p:spPr>
        <p:txBody>
          <a:bodyPr wrap="square" rtlCol="0">
            <a:spAutoFit/>
          </a:bodyPr>
          <a:lstStyle/>
          <a:p>
            <a:r>
              <a:rPr lang="zh-CN" altLang="en-US" sz="1600" dirty="0">
                <a:solidFill>
                  <a:schemeClr val="bg1"/>
                </a:solidFill>
                <a:latin typeface="Times New Roman" panose="02020603050405020304" pitchFamily="18" charset="0"/>
                <a:cs typeface="Times New Roman" panose="02020603050405020304" pitchFamily="18" charset="0"/>
              </a:rPr>
              <a:t>页面采用</a:t>
            </a:r>
            <a:r>
              <a:rPr lang="en-US" altLang="zh-CN" sz="1600" dirty="0" err="1" smtClean="0">
                <a:solidFill>
                  <a:schemeClr val="bg1"/>
                </a:solidFill>
                <a:latin typeface="Times New Roman" panose="02020603050405020304" pitchFamily="18" charset="0"/>
                <a:cs typeface="Times New Roman" panose="02020603050405020304" pitchFamily="18" charset="0"/>
              </a:rPr>
              <a:t>jsp</a:t>
            </a:r>
            <a:r>
              <a:rPr lang="en-US" altLang="zh-CN" sz="1600" dirty="0" smtClean="0">
                <a:solidFill>
                  <a:schemeClr val="bg1"/>
                </a:solidFill>
                <a:latin typeface="Times New Roman" panose="02020603050405020304" pitchFamily="18" charset="0"/>
                <a:cs typeface="Times New Roman" panose="02020603050405020304" pitchFamily="18" charset="0"/>
              </a:rPr>
              <a:t> + html + </a:t>
            </a:r>
            <a:r>
              <a:rPr lang="en-US" altLang="zh-CN" sz="1600" dirty="0" err="1" smtClean="0">
                <a:solidFill>
                  <a:schemeClr val="bg1"/>
                </a:solidFill>
                <a:latin typeface="Times New Roman" panose="02020603050405020304" pitchFamily="18" charset="0"/>
                <a:cs typeface="Times New Roman" panose="02020603050405020304" pitchFamily="18" charset="0"/>
              </a:rPr>
              <a:t>jq</a:t>
            </a:r>
            <a:r>
              <a:rPr lang="en-US" altLang="zh-CN" sz="1600" dirty="0" smtClean="0">
                <a:solidFill>
                  <a:schemeClr val="bg1"/>
                </a:solidFill>
                <a:latin typeface="Times New Roman" panose="02020603050405020304" pitchFamily="18" charset="0"/>
                <a:cs typeface="Times New Roman" panose="02020603050405020304" pitchFamily="18" charset="0"/>
              </a:rPr>
              <a:t> + ajax</a:t>
            </a:r>
            <a:endParaRPr lang="en-US" altLang="zh-CN" sz="1600" dirty="0">
              <a:solidFill>
                <a:schemeClr val="bg1"/>
              </a:solidFill>
              <a:latin typeface="Times New Roman" panose="02020603050405020304" pitchFamily="18" charset="0"/>
              <a:cs typeface="Times New Roman" panose="02020603050405020304" pitchFamily="18" charset="0"/>
            </a:endParaRPr>
          </a:p>
          <a:p>
            <a:r>
              <a:rPr lang="en-US" altLang="zh-CN" sz="1600" dirty="0">
                <a:solidFill>
                  <a:schemeClr val="bg1"/>
                </a:solidFill>
                <a:latin typeface="Times New Roman" panose="02020603050405020304" pitchFamily="18" charset="0"/>
                <a:cs typeface="Times New Roman" panose="02020603050405020304" pitchFamily="18" charset="0"/>
              </a:rPr>
              <a:t>1.ajax</a:t>
            </a:r>
            <a:r>
              <a:rPr lang="zh-CN" altLang="en-US" sz="1600" dirty="0">
                <a:solidFill>
                  <a:schemeClr val="bg1"/>
                </a:solidFill>
                <a:latin typeface="Times New Roman" panose="02020603050405020304" pitchFamily="18" charset="0"/>
                <a:cs typeface="Times New Roman" panose="02020603050405020304" pitchFamily="18" charset="0"/>
              </a:rPr>
              <a:t>：用于发送异步请求，通过</a:t>
            </a:r>
            <a:r>
              <a:rPr lang="en-US" altLang="zh-CN" sz="1600" dirty="0" err="1">
                <a:solidFill>
                  <a:schemeClr val="bg1"/>
                </a:solidFill>
                <a:latin typeface="Times New Roman" panose="02020603050405020304" pitchFamily="18" charset="0"/>
                <a:cs typeface="Times New Roman" panose="02020603050405020304" pitchFamily="18" charset="0"/>
              </a:rPr>
              <a:t>json</a:t>
            </a:r>
            <a:r>
              <a:rPr lang="zh-CN" altLang="en-US" sz="1600" dirty="0">
                <a:solidFill>
                  <a:schemeClr val="bg1"/>
                </a:solidFill>
                <a:latin typeface="Times New Roman" panose="02020603050405020304" pitchFamily="18" charset="0"/>
                <a:cs typeface="Times New Roman" panose="02020603050405020304" pitchFamily="18" charset="0"/>
              </a:rPr>
              <a:t>的形式来实现前后台的交互</a:t>
            </a:r>
          </a:p>
          <a:p>
            <a:r>
              <a:rPr lang="en-US" altLang="zh-CN" sz="1600" dirty="0">
                <a:solidFill>
                  <a:schemeClr val="bg1"/>
                </a:solidFill>
                <a:latin typeface="Times New Roman" panose="02020603050405020304" pitchFamily="18" charset="0"/>
                <a:cs typeface="Times New Roman" panose="02020603050405020304" pitchFamily="18" charset="0"/>
              </a:rPr>
              <a:t>2.window.onload()</a:t>
            </a:r>
            <a:r>
              <a:rPr lang="zh-CN" altLang="en-US" sz="1600" dirty="0">
                <a:solidFill>
                  <a:schemeClr val="bg1"/>
                </a:solidFill>
                <a:latin typeface="Times New Roman" panose="02020603050405020304" pitchFamily="18" charset="0"/>
                <a:cs typeface="Times New Roman" panose="02020603050405020304" pitchFamily="18" charset="0"/>
              </a:rPr>
              <a:t>页面加载完毕就立即执行</a:t>
            </a:r>
          </a:p>
          <a:p>
            <a:r>
              <a:rPr lang="en-US" altLang="zh-CN" sz="1600" dirty="0">
                <a:solidFill>
                  <a:schemeClr val="bg1"/>
                </a:solidFill>
                <a:latin typeface="Times New Roman" panose="02020603050405020304" pitchFamily="18" charset="0"/>
                <a:cs typeface="Times New Roman" panose="02020603050405020304" pitchFamily="18" charset="0"/>
              </a:rPr>
              <a:t>3.</a:t>
            </a:r>
            <a:r>
              <a:rPr lang="zh-CN" altLang="en-US" sz="1600" dirty="0">
                <a:solidFill>
                  <a:schemeClr val="bg1"/>
                </a:solidFill>
                <a:latin typeface="Times New Roman" panose="02020603050405020304" pitchFamily="18" charset="0"/>
                <a:cs typeface="Times New Roman" panose="02020603050405020304" pitchFamily="18" charset="0"/>
              </a:rPr>
              <a:t>基于</a:t>
            </a:r>
            <a:r>
              <a:rPr lang="en-US" altLang="zh-CN" sz="1600" dirty="0" err="1">
                <a:solidFill>
                  <a:schemeClr val="bg1"/>
                </a:solidFill>
                <a:latin typeface="Times New Roman" panose="02020603050405020304" pitchFamily="18" charset="0"/>
                <a:cs typeface="Times New Roman" panose="02020603050405020304" pitchFamily="18" charset="0"/>
              </a:rPr>
              <a:t>jq</a:t>
            </a:r>
            <a:r>
              <a:rPr lang="zh-CN" altLang="en-US" sz="1600" dirty="0">
                <a:solidFill>
                  <a:schemeClr val="bg1"/>
                </a:solidFill>
                <a:latin typeface="Times New Roman" panose="02020603050405020304" pitchFamily="18" charset="0"/>
                <a:cs typeface="Times New Roman" panose="02020603050405020304" pitchFamily="18" charset="0"/>
              </a:rPr>
              <a:t>的表单校验插件</a:t>
            </a:r>
            <a:r>
              <a:rPr lang="en-US" altLang="zh-CN" sz="1600" dirty="0">
                <a:solidFill>
                  <a:schemeClr val="bg1"/>
                </a:solidFill>
                <a:latin typeface="Times New Roman" panose="02020603050405020304" pitchFamily="18" charset="0"/>
                <a:cs typeface="Times New Roman" panose="02020603050405020304" pitchFamily="18" charset="0"/>
              </a:rPr>
              <a:t>validate</a:t>
            </a:r>
          </a:p>
          <a:p>
            <a:r>
              <a:rPr lang="en-US" altLang="zh-CN" sz="1600" dirty="0">
                <a:solidFill>
                  <a:schemeClr val="bg1"/>
                </a:solidFill>
                <a:latin typeface="Times New Roman" panose="02020603050405020304" pitchFamily="18" charset="0"/>
                <a:cs typeface="Times New Roman" panose="02020603050405020304" pitchFamily="18" charset="0"/>
              </a:rPr>
              <a:t>4.jq</a:t>
            </a:r>
            <a:r>
              <a:rPr lang="zh-CN" altLang="en-US" sz="1600" dirty="0">
                <a:solidFill>
                  <a:schemeClr val="bg1"/>
                </a:solidFill>
                <a:latin typeface="Times New Roman" panose="02020603050405020304" pitchFamily="18" charset="0"/>
                <a:cs typeface="Times New Roman" panose="02020603050405020304" pitchFamily="18" charset="0"/>
              </a:rPr>
              <a:t>的</a:t>
            </a:r>
            <a:r>
              <a:rPr lang="en-US" altLang="zh-CN" sz="1600" dirty="0" err="1">
                <a:solidFill>
                  <a:schemeClr val="bg1"/>
                </a:solidFill>
                <a:latin typeface="Times New Roman" panose="02020603050405020304" pitchFamily="18" charset="0"/>
                <a:cs typeface="Times New Roman" panose="02020603050405020304" pitchFamily="18" charset="0"/>
              </a:rPr>
              <a:t>dom</a:t>
            </a:r>
            <a:r>
              <a:rPr lang="zh-CN" altLang="en-US" sz="1600" dirty="0">
                <a:solidFill>
                  <a:schemeClr val="bg1"/>
                </a:solidFill>
                <a:latin typeface="Times New Roman" panose="02020603050405020304" pitchFamily="18" charset="0"/>
                <a:cs typeface="Times New Roman" panose="02020603050405020304" pitchFamily="18" charset="0"/>
              </a:rPr>
              <a:t>操作</a:t>
            </a:r>
          </a:p>
          <a:p>
            <a:endParaRPr lang="zh-CN" altLang="en-US" sz="1600" dirty="0">
              <a:solidFill>
                <a:schemeClr val="bg1"/>
              </a:solidFill>
              <a:latin typeface="Times New Roman" panose="02020603050405020304" pitchFamily="18" charset="0"/>
              <a:cs typeface="Times New Roman" panose="02020603050405020304" pitchFamily="18" charset="0"/>
            </a:endParaRPr>
          </a:p>
          <a:p>
            <a:r>
              <a:rPr lang="zh-CN" altLang="en-US" sz="1600" dirty="0">
                <a:solidFill>
                  <a:schemeClr val="bg1"/>
                </a:solidFill>
                <a:latin typeface="Times New Roman" panose="02020603050405020304" pitchFamily="18" charset="0"/>
                <a:cs typeface="Times New Roman" panose="02020603050405020304" pitchFamily="18" charset="0"/>
              </a:rPr>
              <a:t>数据库方面：</a:t>
            </a:r>
          </a:p>
          <a:p>
            <a:r>
              <a:rPr lang="zh-CN" altLang="en-US" sz="1600" dirty="0">
                <a:solidFill>
                  <a:schemeClr val="bg1"/>
                </a:solidFill>
                <a:latin typeface="Times New Roman" panose="02020603050405020304" pitchFamily="18" charset="0"/>
                <a:cs typeface="Times New Roman" panose="02020603050405020304" pitchFamily="18" charset="0"/>
              </a:rPr>
              <a:t>存在一对多的关系</a:t>
            </a:r>
          </a:p>
          <a:p>
            <a:r>
              <a:rPr lang="en-US" altLang="zh-CN" sz="1600" dirty="0">
                <a:solidFill>
                  <a:schemeClr val="bg1"/>
                </a:solidFill>
                <a:latin typeface="Times New Roman" panose="02020603050405020304" pitchFamily="18" charset="0"/>
                <a:cs typeface="Times New Roman" panose="02020603050405020304" pitchFamily="18" charset="0"/>
              </a:rPr>
              <a:t>user</a:t>
            </a:r>
          </a:p>
          <a:p>
            <a:r>
              <a:rPr lang="en-US" altLang="zh-CN" sz="1600" dirty="0">
                <a:solidFill>
                  <a:schemeClr val="bg1"/>
                </a:solidFill>
                <a:latin typeface="Times New Roman" panose="02020603050405020304" pitchFamily="18" charset="0"/>
                <a:cs typeface="Times New Roman" panose="02020603050405020304" pitchFamily="18" charset="0"/>
              </a:rPr>
              <a:t>product</a:t>
            </a:r>
            <a:r>
              <a:rPr lang="zh-CN" altLang="en-US" sz="1600" dirty="0">
                <a:solidFill>
                  <a:schemeClr val="bg1"/>
                </a:solidFill>
                <a:latin typeface="Times New Roman" panose="02020603050405020304" pitchFamily="18" charset="0"/>
                <a:cs typeface="Times New Roman" panose="02020603050405020304" pitchFamily="18" charset="0"/>
              </a:rPr>
              <a:t>（</a:t>
            </a:r>
            <a:r>
              <a:rPr lang="en-US" altLang="zh-CN" sz="1600" dirty="0" err="1">
                <a:solidFill>
                  <a:schemeClr val="bg1"/>
                </a:solidFill>
                <a:latin typeface="Times New Roman" panose="02020603050405020304" pitchFamily="18" charset="0"/>
                <a:cs typeface="Times New Roman" panose="02020603050405020304" pitchFamily="18" charset="0"/>
              </a:rPr>
              <a:t>sku</a:t>
            </a:r>
            <a:r>
              <a:rPr lang="zh-CN" altLang="en-US" sz="1600" dirty="0">
                <a:solidFill>
                  <a:schemeClr val="bg1"/>
                </a:solidFill>
                <a:latin typeface="Times New Roman" panose="02020603050405020304" pitchFamily="18" charset="0"/>
                <a:cs typeface="Times New Roman" panose="02020603050405020304" pitchFamily="18" charset="0"/>
              </a:rPr>
              <a:t>）</a:t>
            </a:r>
          </a:p>
          <a:p>
            <a:r>
              <a:rPr lang="en-US" altLang="zh-CN" sz="1600" dirty="0">
                <a:solidFill>
                  <a:schemeClr val="bg1"/>
                </a:solidFill>
                <a:latin typeface="Times New Roman" panose="02020603050405020304" pitchFamily="18" charset="0"/>
                <a:cs typeface="Times New Roman" panose="02020603050405020304" pitchFamily="18" charset="0"/>
              </a:rPr>
              <a:t>order</a:t>
            </a:r>
          </a:p>
          <a:p>
            <a:r>
              <a:rPr lang="en-US" altLang="zh-CN" sz="1600" dirty="0" err="1">
                <a:solidFill>
                  <a:schemeClr val="bg1"/>
                </a:solidFill>
                <a:latin typeface="Times New Roman" panose="02020603050405020304" pitchFamily="18" charset="0"/>
                <a:cs typeface="Times New Roman" panose="02020603050405020304" pitchFamily="18" charset="0"/>
              </a:rPr>
              <a:t>orderitem</a:t>
            </a:r>
            <a:endParaRPr lang="en-US" altLang="zh-CN" sz="1600" dirty="0">
              <a:solidFill>
                <a:schemeClr val="bg1"/>
              </a:solidFill>
              <a:latin typeface="Times New Roman" panose="02020603050405020304" pitchFamily="18" charset="0"/>
              <a:cs typeface="Times New Roman" panose="02020603050405020304" pitchFamily="18" charset="0"/>
            </a:endParaRPr>
          </a:p>
          <a:p>
            <a:r>
              <a:rPr lang="en-US" altLang="zh-CN" sz="1600" dirty="0">
                <a:solidFill>
                  <a:schemeClr val="bg1"/>
                </a:solidFill>
                <a:latin typeface="Times New Roman" panose="02020603050405020304" pitchFamily="18" charset="0"/>
                <a:cs typeface="Times New Roman" panose="02020603050405020304" pitchFamily="18" charset="0"/>
              </a:rPr>
              <a:t>type</a:t>
            </a:r>
            <a:r>
              <a:rPr lang="zh-CN" altLang="en-US" sz="1600" dirty="0">
                <a:solidFill>
                  <a:schemeClr val="bg1"/>
                </a:solidFill>
                <a:latin typeface="Times New Roman" panose="02020603050405020304" pitchFamily="18" charset="0"/>
                <a:cs typeface="Times New Roman" panose="02020603050405020304" pitchFamily="18" charset="0"/>
              </a:rPr>
              <a:t>（只有一级分类）</a:t>
            </a:r>
          </a:p>
        </p:txBody>
      </p:sp>
    </p:spTree>
    <p:extLst>
      <p:ext uri="{BB962C8B-B14F-4D97-AF65-F5344CB8AC3E}">
        <p14:creationId xmlns:p14="http://schemas.microsoft.com/office/powerpoint/2010/main" val="1911004437"/>
      </p:ext>
    </p:extLst>
  </p:cSld>
  <p:clrMapOvr>
    <a:masterClrMapping/>
  </p:clrMapOvr>
  <mc:AlternateContent xmlns:mc="http://schemas.openxmlformats.org/markup-compatibility/2006" xmlns:p14="http://schemas.microsoft.com/office/powerpoint/2010/main">
    <mc:Choice Requires="p14">
      <p:transition spd="slow" p14:dur="1600" advTm="7647">
        <p14:gallery dir="l"/>
      </p:transition>
    </mc:Choice>
    <mc:Fallback xmlns="">
      <p:transition spd="slow" advTm="7647">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文本框 62"/>
          <p:cNvSpPr txBox="1"/>
          <p:nvPr/>
        </p:nvSpPr>
        <p:spPr>
          <a:xfrm>
            <a:off x="248192" y="266700"/>
            <a:ext cx="3819751" cy="523220"/>
          </a:xfrm>
          <a:prstGeom prst="rect">
            <a:avLst/>
          </a:prstGeom>
          <a:noFill/>
        </p:spPr>
        <p:txBody>
          <a:bodyPr wrap="square" rtlCol="0">
            <a:spAutoFit/>
          </a:bodyPr>
          <a:lstStyle/>
          <a:p>
            <a:r>
              <a:rPr lang="zh-CN" altLang="en-US" sz="2800" dirty="0" smtClean="0">
                <a:solidFill>
                  <a:schemeClr val="bg1"/>
                </a:solidFill>
              </a:rPr>
              <a:t>项目演示</a:t>
            </a:r>
            <a:endParaRPr lang="zh-CN" altLang="en-US" sz="2800" dirty="0">
              <a:solidFill>
                <a:schemeClr val="bg1"/>
              </a:solidFill>
            </a:endParaRPr>
          </a:p>
        </p:txBody>
      </p:sp>
      <p:pic>
        <p:nvPicPr>
          <p:cNvPr id="2" name="图片 1"/>
          <p:cNvPicPr>
            <a:picLocks noChangeAspect="1"/>
          </p:cNvPicPr>
          <p:nvPr/>
        </p:nvPicPr>
        <p:blipFill>
          <a:blip r:embed="rId3"/>
          <a:stretch>
            <a:fillRect/>
          </a:stretch>
        </p:blipFill>
        <p:spPr>
          <a:xfrm>
            <a:off x="683568" y="914772"/>
            <a:ext cx="7560840" cy="4021492"/>
          </a:xfrm>
          <a:prstGeom prst="rect">
            <a:avLst/>
          </a:prstGeom>
        </p:spPr>
      </p:pic>
    </p:spTree>
    <p:extLst>
      <p:ext uri="{BB962C8B-B14F-4D97-AF65-F5344CB8AC3E}">
        <p14:creationId xmlns:p14="http://schemas.microsoft.com/office/powerpoint/2010/main" val="1911004437"/>
      </p:ext>
    </p:extLst>
  </p:cSld>
  <p:clrMapOvr>
    <a:masterClrMapping/>
  </p:clrMapOvr>
  <mc:AlternateContent xmlns:mc="http://schemas.openxmlformats.org/markup-compatibility/2006" xmlns:p14="http://schemas.microsoft.com/office/powerpoint/2010/main">
    <mc:Choice Requires="p14">
      <p:transition spd="slow" p14:dur="1600" advTm="5425">
        <p14:gallery dir="l"/>
      </p:transition>
    </mc:Choice>
    <mc:Fallback xmlns="">
      <p:transition spd="slow" advTm="5425">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4"/>
          <a:stretch>
            <a:fillRect/>
          </a:stretch>
        </p:blipFill>
        <p:spPr>
          <a:xfrm>
            <a:off x="1115616" y="626740"/>
            <a:ext cx="6912768" cy="4271613"/>
          </a:xfrm>
          <a:prstGeom prst="rect">
            <a:avLst/>
          </a:prstGeom>
        </p:spPr>
      </p:pic>
      <p:sp>
        <p:nvSpPr>
          <p:cNvPr id="3" name="文本框 2"/>
          <p:cNvSpPr txBox="1"/>
          <p:nvPr/>
        </p:nvSpPr>
        <p:spPr>
          <a:xfrm>
            <a:off x="2195736" y="122684"/>
            <a:ext cx="3888432" cy="369332"/>
          </a:xfrm>
          <a:prstGeom prst="rect">
            <a:avLst/>
          </a:prstGeom>
          <a:noFill/>
        </p:spPr>
        <p:txBody>
          <a:bodyPr wrap="square" rtlCol="0">
            <a:spAutoFit/>
          </a:bodyPr>
          <a:lstStyle/>
          <a:p>
            <a:r>
              <a:rPr lang="zh-CN" altLang="en-US" dirty="0" smtClean="0">
                <a:solidFill>
                  <a:schemeClr val="bg1"/>
                </a:solidFill>
              </a:rPr>
              <a:t>商品列表显示</a:t>
            </a:r>
            <a:endParaRPr lang="zh-CN" altLang="en-US" dirty="0">
              <a:solidFill>
                <a:schemeClr val="bg1"/>
              </a:solidFill>
            </a:endParaRPr>
          </a:p>
        </p:txBody>
      </p:sp>
    </p:spTree>
    <p:custDataLst>
      <p:tags r:id="rId1"/>
    </p:custDataLst>
    <p:extLst>
      <p:ext uri="{BB962C8B-B14F-4D97-AF65-F5344CB8AC3E}">
        <p14:creationId xmlns:p14="http://schemas.microsoft.com/office/powerpoint/2010/main" val="2082824772"/>
      </p:ext>
    </p:extLst>
  </p:cSld>
  <p:clrMapOvr>
    <a:masterClrMapping/>
  </p:clrMapOvr>
  <mc:AlternateContent xmlns:mc="http://schemas.openxmlformats.org/markup-compatibility/2006" xmlns:p14="http://schemas.microsoft.com/office/powerpoint/2010/main">
    <mc:Choice Requires="p14">
      <p:transition spd="slow" p14:dur="1600" advTm="5639">
        <p14:gallery dir="l"/>
      </p:transition>
    </mc:Choice>
    <mc:Fallback xmlns="">
      <p:transition spd="slow" advTm="5639">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195736" y="122684"/>
            <a:ext cx="3888432" cy="369332"/>
          </a:xfrm>
          <a:prstGeom prst="rect">
            <a:avLst/>
          </a:prstGeom>
          <a:noFill/>
        </p:spPr>
        <p:txBody>
          <a:bodyPr wrap="square" rtlCol="0">
            <a:spAutoFit/>
          </a:bodyPr>
          <a:lstStyle/>
          <a:p>
            <a:r>
              <a:rPr lang="zh-CN" altLang="en-US" dirty="0" smtClean="0">
                <a:solidFill>
                  <a:schemeClr val="bg1"/>
                </a:solidFill>
              </a:rPr>
              <a:t>购物车</a:t>
            </a:r>
            <a:endParaRPr lang="zh-CN" altLang="en-US" dirty="0">
              <a:solidFill>
                <a:schemeClr val="bg1"/>
              </a:solidFill>
            </a:endParaRPr>
          </a:p>
        </p:txBody>
      </p:sp>
      <p:pic>
        <p:nvPicPr>
          <p:cNvPr id="4" name="图片 3"/>
          <p:cNvPicPr>
            <a:picLocks noChangeAspect="1"/>
          </p:cNvPicPr>
          <p:nvPr/>
        </p:nvPicPr>
        <p:blipFill>
          <a:blip r:embed="rId4"/>
          <a:stretch>
            <a:fillRect/>
          </a:stretch>
        </p:blipFill>
        <p:spPr>
          <a:xfrm>
            <a:off x="683568" y="698748"/>
            <a:ext cx="7703626" cy="4078835"/>
          </a:xfrm>
          <a:prstGeom prst="rect">
            <a:avLst/>
          </a:prstGeom>
        </p:spPr>
      </p:pic>
    </p:spTree>
    <p:custDataLst>
      <p:tags r:id="rId1"/>
    </p:custDataLst>
    <p:extLst>
      <p:ext uri="{BB962C8B-B14F-4D97-AF65-F5344CB8AC3E}">
        <p14:creationId xmlns:p14="http://schemas.microsoft.com/office/powerpoint/2010/main" val="2270792297"/>
      </p:ext>
    </p:extLst>
  </p:cSld>
  <p:clrMapOvr>
    <a:masterClrMapping/>
  </p:clrMapOvr>
  <mc:AlternateContent xmlns:mc="http://schemas.openxmlformats.org/markup-compatibility/2006" xmlns:p14="http://schemas.microsoft.com/office/powerpoint/2010/main">
    <mc:Choice Requires="p14">
      <p:transition spd="slow" p14:dur="1600" advTm="5639">
        <p14:gallery dir="l"/>
      </p:transition>
    </mc:Choice>
    <mc:Fallback xmlns="">
      <p:transition spd="slow" advTm="5639">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教学课件"/>
</p:tagLst>
</file>

<file path=ppt/tags/tag2.xml><?xml version="1.0" encoding="utf-8"?>
<p:tagLst xmlns:a="http://schemas.openxmlformats.org/drawingml/2006/main" xmlns:r="http://schemas.openxmlformats.org/officeDocument/2006/relationships" xmlns:p="http://schemas.openxmlformats.org/presentationml/2006/main">
  <p:tag name="TIMING" val="|2.6|1.1"/>
</p:tagLst>
</file>

<file path=ppt/tags/tag3.xml><?xml version="1.0" encoding="utf-8"?>
<p:tagLst xmlns:a="http://schemas.openxmlformats.org/drawingml/2006/main" xmlns:r="http://schemas.openxmlformats.org/officeDocument/2006/relationships" xmlns:p="http://schemas.openxmlformats.org/presentationml/2006/main">
  <p:tag name="TIMING" val="|2.6|1.1"/>
</p:tagLst>
</file>

<file path=ppt/tags/tag4.xml><?xml version="1.0" encoding="utf-8"?>
<p:tagLst xmlns:a="http://schemas.openxmlformats.org/drawingml/2006/main" xmlns:r="http://schemas.openxmlformats.org/officeDocument/2006/relationships" xmlns:p="http://schemas.openxmlformats.org/presentationml/2006/main">
  <p:tag name="TIMING" val="|2.6|1.1"/>
</p:tagLst>
</file>

<file path=ppt/tags/tag5.xml><?xml version="1.0" encoding="utf-8"?>
<p:tagLst xmlns:a="http://schemas.openxmlformats.org/drawingml/2006/main" xmlns:r="http://schemas.openxmlformats.org/officeDocument/2006/relationships" xmlns:p="http://schemas.openxmlformats.org/presentationml/2006/main">
  <p:tag name="TIMING" val="|2.6|1.1"/>
</p:tagLst>
</file>

<file path=ppt/tags/tag6.xml><?xml version="1.0" encoding="utf-8"?>
<p:tagLst xmlns:a="http://schemas.openxmlformats.org/drawingml/2006/main" xmlns:r="http://schemas.openxmlformats.org/officeDocument/2006/relationships" xmlns:p="http://schemas.openxmlformats.org/presentationml/2006/main">
  <p:tag name="TIMING" val="|2.6|1.1"/>
</p:tagLst>
</file>

<file path=ppt/tags/tag7.xml><?xml version="1.0" encoding="utf-8"?>
<p:tagLst xmlns:a="http://schemas.openxmlformats.org/drawingml/2006/main" xmlns:r="http://schemas.openxmlformats.org/officeDocument/2006/relationships" xmlns:p="http://schemas.openxmlformats.org/presentationml/2006/main">
  <p:tag name="TIMING" val="|2.6|1.1"/>
</p:tagLst>
</file>

<file path=ppt/tags/tag8.xml><?xml version="1.0" encoding="utf-8"?>
<p:tagLst xmlns:a="http://schemas.openxmlformats.org/drawingml/2006/main" xmlns:r="http://schemas.openxmlformats.org/officeDocument/2006/relationships" xmlns:p="http://schemas.openxmlformats.org/presentationml/2006/main">
  <p:tag name="TIMING" val="|2.6|1.1"/>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453</TotalTime>
  <Words>251</Words>
  <Application>Microsoft Office PowerPoint</Application>
  <PresentationFormat>自定义</PresentationFormat>
  <Paragraphs>64</Paragraphs>
  <Slides>15</Slides>
  <Notes>14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15</vt:i4>
      </vt:variant>
    </vt:vector>
  </HeadingPairs>
  <TitlesOfParts>
    <vt:vector size="24" baseType="lpstr">
      <vt:lpstr>博洋行书 7000</vt:lpstr>
      <vt:lpstr>方正正大黑简体</vt:lpstr>
      <vt:lpstr>宋体</vt:lpstr>
      <vt:lpstr>微软雅黑</vt:lpstr>
      <vt:lpstr>Arial</vt:lpstr>
      <vt:lpstr>Calibri</vt:lpstr>
      <vt:lpstr>Mongolian Baiti</vt:lpstr>
      <vt:lpstr>Times New Roman</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dc:title>
  <dc:creator>第一PPT</dc:creator>
  <cp:keywords>www.1ppt.com</cp:keywords>
  <cp:lastModifiedBy>Li kalic</cp:lastModifiedBy>
  <cp:revision>61</cp:revision>
  <dcterms:created xsi:type="dcterms:W3CDTF">2015-10-14T02:35:41Z</dcterms:created>
  <dcterms:modified xsi:type="dcterms:W3CDTF">2018-12-27T05:48:07Z</dcterms:modified>
</cp:coreProperties>
</file>

<file path=docProps/thumbnail.jpeg>
</file>